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82" r:id="rId1"/>
  </p:sldMasterIdLst>
  <p:notesMasterIdLst>
    <p:notesMasterId r:id="rId17"/>
  </p:notesMasterIdLst>
  <p:sldIdLst>
    <p:sldId id="276" r:id="rId2"/>
    <p:sldId id="278" r:id="rId3"/>
    <p:sldId id="277" r:id="rId4"/>
    <p:sldId id="281" r:id="rId5"/>
    <p:sldId id="282" r:id="rId6"/>
    <p:sldId id="283" r:id="rId7"/>
    <p:sldId id="263" r:id="rId8"/>
    <p:sldId id="279" r:id="rId9"/>
    <p:sldId id="280" r:id="rId10"/>
    <p:sldId id="268" r:id="rId11"/>
    <p:sldId id="269" r:id="rId12"/>
    <p:sldId id="270" r:id="rId13"/>
    <p:sldId id="271" r:id="rId14"/>
    <p:sldId id="273" r:id="rId15"/>
    <p:sldId id="274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9026C38-06BB-4428-8369-9D9BE956028D}" v="243" dt="2022-07-13T12:34:33.00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hirajingle27292@outlook.com" userId="dafccd8612986c5f" providerId="LiveId" clId="{09026C38-06BB-4428-8369-9D9BE956028D}"/>
    <pc:docChg chg="undo custSel addSld delSld modSld sldOrd">
      <pc:chgData name="dhirajingle27292@outlook.com" userId="dafccd8612986c5f" providerId="LiveId" clId="{09026C38-06BB-4428-8369-9D9BE956028D}" dt="2022-07-13T12:39:07.900" v="4118" actId="14100"/>
      <pc:docMkLst>
        <pc:docMk/>
      </pc:docMkLst>
      <pc:sldChg chg="add del">
        <pc:chgData name="dhirajingle27292@outlook.com" userId="dafccd8612986c5f" providerId="LiveId" clId="{09026C38-06BB-4428-8369-9D9BE956028D}" dt="2022-07-09T10:45:34.692" v="1026" actId="2696"/>
        <pc:sldMkLst>
          <pc:docMk/>
          <pc:sldMk cId="69995549" sldId="258"/>
        </pc:sldMkLst>
      </pc:sldChg>
      <pc:sldChg chg="add del">
        <pc:chgData name="dhirajingle27292@outlook.com" userId="dafccd8612986c5f" providerId="LiveId" clId="{09026C38-06BB-4428-8369-9D9BE956028D}" dt="2022-07-09T10:45:44.070" v="1028" actId="2696"/>
        <pc:sldMkLst>
          <pc:docMk/>
          <pc:sldMk cId="1392594081" sldId="258"/>
        </pc:sldMkLst>
      </pc:sldChg>
      <pc:sldChg chg="addSp delSp modSp del mod modClrScheme chgLayout">
        <pc:chgData name="dhirajingle27292@outlook.com" userId="dafccd8612986c5f" providerId="LiveId" clId="{09026C38-06BB-4428-8369-9D9BE956028D}" dt="2022-07-09T10:45:10.594" v="1021" actId="2696"/>
        <pc:sldMkLst>
          <pc:docMk/>
          <pc:sldMk cId="1779663317" sldId="258"/>
        </pc:sldMkLst>
        <pc:spChg chg="mod ord">
          <ac:chgData name="dhirajingle27292@outlook.com" userId="dafccd8612986c5f" providerId="LiveId" clId="{09026C38-06BB-4428-8369-9D9BE956028D}" dt="2022-07-09T10:28:35.675" v="334" actId="700"/>
          <ac:spMkLst>
            <pc:docMk/>
            <pc:sldMk cId="1779663317" sldId="258"/>
            <ac:spMk id="2" creationId="{7C393088-FF12-278C-1D04-7F29039C155C}"/>
          </ac:spMkLst>
        </pc:spChg>
        <pc:spChg chg="add">
          <ac:chgData name="dhirajingle27292@outlook.com" userId="dafccd8612986c5f" providerId="LiveId" clId="{09026C38-06BB-4428-8369-9D9BE956028D}" dt="2022-07-09T10:44:17.182" v="995"/>
          <ac:spMkLst>
            <pc:docMk/>
            <pc:sldMk cId="1779663317" sldId="258"/>
            <ac:spMk id="3" creationId="{6C4C67F4-12F4-1EC0-0102-94817EA2B930}"/>
          </ac:spMkLst>
        </pc:spChg>
        <pc:spChg chg="mod ord">
          <ac:chgData name="dhirajingle27292@outlook.com" userId="dafccd8612986c5f" providerId="LiveId" clId="{09026C38-06BB-4428-8369-9D9BE956028D}" dt="2022-07-09T10:45:01.319" v="1020" actId="20577"/>
          <ac:spMkLst>
            <pc:docMk/>
            <pc:sldMk cId="1779663317" sldId="258"/>
            <ac:spMk id="5" creationId="{FC9376B7-E3C2-8512-36DA-60ECABF16555}"/>
          </ac:spMkLst>
        </pc:spChg>
        <pc:picChg chg="add del mod">
          <ac:chgData name="dhirajingle27292@outlook.com" userId="dafccd8612986c5f" providerId="LiveId" clId="{09026C38-06BB-4428-8369-9D9BE956028D}" dt="2022-07-09T10:44:36.419" v="998" actId="21"/>
          <ac:picMkLst>
            <pc:docMk/>
            <pc:sldMk cId="1779663317" sldId="258"/>
            <ac:picMk id="2049" creationId="{523431D0-B09C-BEAF-8EA9-56F0E52E1A6B}"/>
          </ac:picMkLst>
        </pc:picChg>
      </pc:sldChg>
      <pc:sldChg chg="add del">
        <pc:chgData name="dhirajingle27292@outlook.com" userId="dafccd8612986c5f" providerId="LiveId" clId="{09026C38-06BB-4428-8369-9D9BE956028D}" dt="2022-07-09T10:46:05.658" v="1037" actId="2696"/>
        <pc:sldMkLst>
          <pc:docMk/>
          <pc:sldMk cId="3198829085" sldId="258"/>
        </pc:sldMkLst>
      </pc:sldChg>
      <pc:sldChg chg="add del">
        <pc:chgData name="dhirajingle27292@outlook.com" userId="dafccd8612986c5f" providerId="LiveId" clId="{09026C38-06BB-4428-8369-9D9BE956028D}" dt="2022-07-09T10:46:46.186" v="1054" actId="2696"/>
        <pc:sldMkLst>
          <pc:docMk/>
          <pc:sldMk cId="3735830748" sldId="258"/>
        </pc:sldMkLst>
      </pc:sldChg>
      <pc:sldChg chg="add del">
        <pc:chgData name="dhirajingle27292@outlook.com" userId="dafccd8612986c5f" providerId="LiveId" clId="{09026C38-06BB-4428-8369-9D9BE956028D}" dt="2022-07-09T10:29:16.156" v="338" actId="2696"/>
        <pc:sldMkLst>
          <pc:docMk/>
          <pc:sldMk cId="1164208094" sldId="259"/>
        </pc:sldMkLst>
      </pc:sldChg>
      <pc:sldChg chg="addSp delSp modSp del mod modClrScheme chgLayout">
        <pc:chgData name="dhirajingle27292@outlook.com" userId="dafccd8612986c5f" providerId="LiveId" clId="{09026C38-06BB-4428-8369-9D9BE956028D}" dt="2022-07-09T10:28:19.125" v="332" actId="2696"/>
        <pc:sldMkLst>
          <pc:docMk/>
          <pc:sldMk cId="2455236248" sldId="259"/>
        </pc:sldMkLst>
        <pc:spChg chg="add del mod">
          <ac:chgData name="dhirajingle27292@outlook.com" userId="dafccd8612986c5f" providerId="LiveId" clId="{09026C38-06BB-4428-8369-9D9BE956028D}" dt="2022-07-09T10:17:34.092" v="212" actId="478"/>
          <ac:spMkLst>
            <pc:docMk/>
            <pc:sldMk cId="2455236248" sldId="259"/>
            <ac:spMk id="2" creationId="{06224E59-3833-E219-32EF-9D872E95718C}"/>
          </ac:spMkLst>
        </pc:spChg>
        <pc:spChg chg="add del mod">
          <ac:chgData name="dhirajingle27292@outlook.com" userId="dafccd8612986c5f" providerId="LiveId" clId="{09026C38-06BB-4428-8369-9D9BE956028D}" dt="2022-07-09T10:20:42.220" v="259" actId="21"/>
          <ac:spMkLst>
            <pc:docMk/>
            <pc:sldMk cId="2455236248" sldId="259"/>
            <ac:spMk id="3" creationId="{560BDB07-A0EE-6037-49F3-EDB9BE3285A1}"/>
          </ac:spMkLst>
        </pc:spChg>
        <pc:spChg chg="add del">
          <ac:chgData name="dhirajingle27292@outlook.com" userId="dafccd8612986c5f" providerId="LiveId" clId="{09026C38-06BB-4428-8369-9D9BE956028D}" dt="2022-07-09T10:20:17.044" v="258" actId="21"/>
          <ac:spMkLst>
            <pc:docMk/>
            <pc:sldMk cId="2455236248" sldId="259"/>
            <ac:spMk id="4" creationId="{2C7DF9BA-C348-D629-6267-A7A8339CA077}"/>
          </ac:spMkLst>
        </pc:spChg>
        <pc:spChg chg="add mod">
          <ac:chgData name="dhirajingle27292@outlook.com" userId="dafccd8612986c5f" providerId="LiveId" clId="{09026C38-06BB-4428-8369-9D9BE956028D}" dt="2022-07-09T10:24:32.345" v="302" actId="1076"/>
          <ac:spMkLst>
            <pc:docMk/>
            <pc:sldMk cId="2455236248" sldId="259"/>
            <ac:spMk id="5" creationId="{4EFF1FCB-13C1-17C1-BF1A-F6D1E7763823}"/>
          </ac:spMkLst>
        </pc:spChg>
        <pc:spChg chg="mod ord">
          <ac:chgData name="dhirajingle27292@outlook.com" userId="dafccd8612986c5f" providerId="LiveId" clId="{09026C38-06BB-4428-8369-9D9BE956028D}" dt="2022-07-09T10:28:05.114" v="331" actId="700"/>
          <ac:spMkLst>
            <pc:docMk/>
            <pc:sldMk cId="2455236248" sldId="259"/>
            <ac:spMk id="6" creationId="{90B59041-8289-95BF-3B8E-D64CE847B839}"/>
          </ac:spMkLst>
        </pc:spChg>
        <pc:spChg chg="del">
          <ac:chgData name="dhirajingle27292@outlook.com" userId="dafccd8612986c5f" providerId="LiveId" clId="{09026C38-06BB-4428-8369-9D9BE956028D}" dt="2022-07-09T10:28:05.114" v="331" actId="700"/>
          <ac:spMkLst>
            <pc:docMk/>
            <pc:sldMk cId="2455236248" sldId="259"/>
            <ac:spMk id="7" creationId="{3B237B61-BD40-A57C-36A7-74432A5C74E5}"/>
          </ac:spMkLst>
        </pc:spChg>
        <pc:spChg chg="add del mod">
          <ac:chgData name="dhirajingle27292@outlook.com" userId="dafccd8612986c5f" providerId="LiveId" clId="{09026C38-06BB-4428-8369-9D9BE956028D}" dt="2022-07-09T10:21:26.880" v="264" actId="21"/>
          <ac:spMkLst>
            <pc:docMk/>
            <pc:sldMk cId="2455236248" sldId="259"/>
            <ac:spMk id="8" creationId="{B11DB524-AE20-C635-B392-3FCD3896AAE8}"/>
          </ac:spMkLst>
        </pc:spChg>
        <pc:spChg chg="add del">
          <ac:chgData name="dhirajingle27292@outlook.com" userId="dafccd8612986c5f" providerId="LiveId" clId="{09026C38-06BB-4428-8369-9D9BE956028D}" dt="2022-07-09T10:24:10.576" v="300" actId="21"/>
          <ac:spMkLst>
            <pc:docMk/>
            <pc:sldMk cId="2455236248" sldId="259"/>
            <ac:spMk id="9" creationId="{9D5F33AE-31B1-FE6E-D9CC-74A70249CA94}"/>
          </ac:spMkLst>
        </pc:spChg>
        <pc:spChg chg="add del mod">
          <ac:chgData name="dhirajingle27292@outlook.com" userId="dafccd8612986c5f" providerId="LiveId" clId="{09026C38-06BB-4428-8369-9D9BE956028D}" dt="2022-07-09T10:25:08.377" v="309" actId="21"/>
          <ac:spMkLst>
            <pc:docMk/>
            <pc:sldMk cId="2455236248" sldId="259"/>
            <ac:spMk id="12" creationId="{DCEAD40C-99EA-3C4B-8EC2-BE9F8FEBCC50}"/>
          </ac:spMkLst>
        </pc:spChg>
        <pc:spChg chg="add del">
          <ac:chgData name="dhirajingle27292@outlook.com" userId="dafccd8612986c5f" providerId="LiveId" clId="{09026C38-06BB-4428-8369-9D9BE956028D}" dt="2022-07-09T10:25:31.949" v="312" actId="21"/>
          <ac:spMkLst>
            <pc:docMk/>
            <pc:sldMk cId="2455236248" sldId="259"/>
            <ac:spMk id="13" creationId="{4DDDEE87-EF38-9B79-F24E-80FBE2CD5981}"/>
          </ac:spMkLst>
        </pc:spChg>
        <pc:spChg chg="add">
          <ac:chgData name="dhirajingle27292@outlook.com" userId="dafccd8612986c5f" providerId="LiveId" clId="{09026C38-06BB-4428-8369-9D9BE956028D}" dt="2022-07-09T10:26:25.690" v="313" actId="11529"/>
          <ac:spMkLst>
            <pc:docMk/>
            <pc:sldMk cId="2455236248" sldId="259"/>
            <ac:spMk id="14" creationId="{DEEC6374-ED1A-0B1F-FB4A-ADD3B0A3056D}"/>
          </ac:spMkLst>
        </pc:spChg>
        <pc:spChg chg="add del mod">
          <ac:chgData name="dhirajingle27292@outlook.com" userId="dafccd8612986c5f" providerId="LiveId" clId="{09026C38-06BB-4428-8369-9D9BE956028D}" dt="2022-07-09T10:27:23.957" v="324" actId="21"/>
          <ac:spMkLst>
            <pc:docMk/>
            <pc:sldMk cId="2455236248" sldId="259"/>
            <ac:spMk id="15" creationId="{E753206F-33F1-EF62-E69A-B7BAA6A8008F}"/>
          </ac:spMkLst>
        </pc:spChg>
        <pc:spChg chg="add">
          <ac:chgData name="dhirajingle27292@outlook.com" userId="dafccd8612986c5f" providerId="LiveId" clId="{09026C38-06BB-4428-8369-9D9BE956028D}" dt="2022-07-09T10:26:46.040" v="316" actId="11529"/>
          <ac:spMkLst>
            <pc:docMk/>
            <pc:sldMk cId="2455236248" sldId="259"/>
            <ac:spMk id="16" creationId="{538EC014-2EDD-101F-7954-FAC371BC2DCE}"/>
          </ac:spMkLst>
        </pc:spChg>
        <pc:spChg chg="add mod">
          <ac:chgData name="dhirajingle27292@outlook.com" userId="dafccd8612986c5f" providerId="LiveId" clId="{09026C38-06BB-4428-8369-9D9BE956028D}" dt="2022-07-09T10:26:54.912" v="318" actId="1076"/>
          <ac:spMkLst>
            <pc:docMk/>
            <pc:sldMk cId="2455236248" sldId="259"/>
            <ac:spMk id="17" creationId="{8945C2BD-28E9-BE98-8615-A962062A6762}"/>
          </ac:spMkLst>
        </pc:spChg>
        <pc:spChg chg="add mod">
          <ac:chgData name="dhirajingle27292@outlook.com" userId="dafccd8612986c5f" providerId="LiveId" clId="{09026C38-06BB-4428-8369-9D9BE956028D}" dt="2022-07-09T10:27:18.109" v="323" actId="1076"/>
          <ac:spMkLst>
            <pc:docMk/>
            <pc:sldMk cId="2455236248" sldId="259"/>
            <ac:spMk id="18" creationId="{787B525E-9070-DEB5-B941-640F91C1D768}"/>
          </ac:spMkLst>
        </pc:spChg>
        <pc:spChg chg="add mod">
          <ac:chgData name="dhirajingle27292@outlook.com" userId="dafccd8612986c5f" providerId="LiveId" clId="{09026C38-06BB-4428-8369-9D9BE956028D}" dt="2022-07-09T10:27:35.739" v="328" actId="14100"/>
          <ac:spMkLst>
            <pc:docMk/>
            <pc:sldMk cId="2455236248" sldId="259"/>
            <ac:spMk id="19" creationId="{7703D41A-A9C1-1859-3C3B-4991B3679A26}"/>
          </ac:spMkLst>
        </pc:spChg>
        <pc:spChg chg="add mod">
          <ac:chgData name="dhirajingle27292@outlook.com" userId="dafccd8612986c5f" providerId="LiveId" clId="{09026C38-06BB-4428-8369-9D9BE956028D}" dt="2022-07-09T10:27:49.025" v="330" actId="1076"/>
          <ac:spMkLst>
            <pc:docMk/>
            <pc:sldMk cId="2455236248" sldId="259"/>
            <ac:spMk id="20" creationId="{552710E2-5C87-DFBF-C219-CBCEB51C96BC}"/>
          </ac:spMkLst>
        </pc:spChg>
        <pc:cxnChg chg="add del mod">
          <ac:chgData name="dhirajingle27292@outlook.com" userId="dafccd8612986c5f" providerId="LiveId" clId="{09026C38-06BB-4428-8369-9D9BE956028D}" dt="2022-07-09T10:25:13.357" v="310" actId="21"/>
          <ac:cxnSpMkLst>
            <pc:docMk/>
            <pc:sldMk cId="2455236248" sldId="259"/>
            <ac:cxnSpMk id="11" creationId="{327C2A99-7372-95C7-E263-17D095D84555}"/>
          </ac:cxnSpMkLst>
        </pc:cxnChg>
      </pc:sldChg>
      <pc:sldChg chg="addSp delSp modSp del mod ord">
        <pc:chgData name="dhirajingle27292@outlook.com" userId="dafccd8612986c5f" providerId="LiveId" clId="{09026C38-06BB-4428-8369-9D9BE956028D}" dt="2022-07-12T16:58:41.299" v="2762" actId="2696"/>
        <pc:sldMkLst>
          <pc:docMk/>
          <pc:sldMk cId="3443947910" sldId="260"/>
        </pc:sldMkLst>
        <pc:spChg chg="mod">
          <ac:chgData name="dhirajingle27292@outlook.com" userId="dafccd8612986c5f" providerId="LiveId" clId="{09026C38-06BB-4428-8369-9D9BE956028D}" dt="2022-07-09T12:22:06.920" v="2182" actId="114"/>
          <ac:spMkLst>
            <pc:docMk/>
            <pc:sldMk cId="3443947910" sldId="260"/>
            <ac:spMk id="2" creationId="{879994CE-DE67-6FC8-C30E-AE1D974E5A4C}"/>
          </ac:spMkLst>
        </pc:spChg>
        <pc:spChg chg="mod">
          <ac:chgData name="dhirajingle27292@outlook.com" userId="dafccd8612986c5f" providerId="LiveId" clId="{09026C38-06BB-4428-8369-9D9BE956028D}" dt="2022-07-09T12:03:19.551" v="1954" actId="20577"/>
          <ac:spMkLst>
            <pc:docMk/>
            <pc:sldMk cId="3443947910" sldId="260"/>
            <ac:spMk id="3" creationId="{E1906E9D-1E26-64F1-BAA0-DEA7B1BDBA46}"/>
          </ac:spMkLst>
        </pc:spChg>
        <pc:spChg chg="add del mod">
          <ac:chgData name="dhirajingle27292@outlook.com" userId="dafccd8612986c5f" providerId="LiveId" clId="{09026C38-06BB-4428-8369-9D9BE956028D}" dt="2022-07-09T13:17:13.246" v="2544"/>
          <ac:spMkLst>
            <pc:docMk/>
            <pc:sldMk cId="3443947910" sldId="260"/>
            <ac:spMk id="4" creationId="{FB567B9F-7787-EC87-0D76-9A4602B2CDB8}"/>
          </ac:spMkLst>
        </pc:spChg>
        <pc:spChg chg="add del mod">
          <ac:chgData name="dhirajingle27292@outlook.com" userId="dafccd8612986c5f" providerId="LiveId" clId="{09026C38-06BB-4428-8369-9D9BE956028D}" dt="2022-07-09T13:06:53.908" v="2432" actId="767"/>
          <ac:spMkLst>
            <pc:docMk/>
            <pc:sldMk cId="3443947910" sldId="260"/>
            <ac:spMk id="7" creationId="{AAE9286C-4DE8-DB20-EB0E-C3C25FAB5EDA}"/>
          </ac:spMkLst>
        </pc:spChg>
        <pc:spChg chg="add mod">
          <ac:chgData name="dhirajingle27292@outlook.com" userId="dafccd8612986c5f" providerId="LiveId" clId="{09026C38-06BB-4428-8369-9D9BE956028D}" dt="2022-07-09T13:16:32.754" v="2537" actId="207"/>
          <ac:spMkLst>
            <pc:docMk/>
            <pc:sldMk cId="3443947910" sldId="260"/>
            <ac:spMk id="8" creationId="{1D7131E2-E753-7740-CDBA-5996765F6856}"/>
          </ac:spMkLst>
        </pc:spChg>
        <pc:spChg chg="add del mod">
          <ac:chgData name="dhirajingle27292@outlook.com" userId="dafccd8612986c5f" providerId="LiveId" clId="{09026C38-06BB-4428-8369-9D9BE956028D}" dt="2022-07-09T13:17:13.247" v="2546"/>
          <ac:spMkLst>
            <pc:docMk/>
            <pc:sldMk cId="3443947910" sldId="260"/>
            <ac:spMk id="11" creationId="{4CC691FD-1E13-5D31-3BB0-9C947BEB2868}"/>
          </ac:spMkLst>
        </pc:spChg>
        <pc:spChg chg="add del mod">
          <ac:chgData name="dhirajingle27292@outlook.com" userId="dafccd8612986c5f" providerId="LiveId" clId="{09026C38-06BB-4428-8369-9D9BE956028D}" dt="2022-07-09T13:17:13.248" v="2548"/>
          <ac:spMkLst>
            <pc:docMk/>
            <pc:sldMk cId="3443947910" sldId="260"/>
            <ac:spMk id="12" creationId="{D0E8A299-5A86-C10E-0DC0-8DE1568F8EDF}"/>
          </ac:spMkLst>
        </pc:spChg>
        <pc:spChg chg="add mod">
          <ac:chgData name="dhirajingle27292@outlook.com" userId="dafccd8612986c5f" providerId="LiveId" clId="{09026C38-06BB-4428-8369-9D9BE956028D}" dt="2022-07-12T16:54:45.233" v="2731" actId="1076"/>
          <ac:spMkLst>
            <pc:docMk/>
            <pc:sldMk cId="3443947910" sldId="260"/>
            <ac:spMk id="15" creationId="{6A274DDF-E8C4-BC10-6635-CA4DC74DDAF9}"/>
          </ac:spMkLst>
        </pc:spChg>
        <pc:spChg chg="add del mod">
          <ac:chgData name="dhirajingle27292@outlook.com" userId="dafccd8612986c5f" providerId="LiveId" clId="{09026C38-06BB-4428-8369-9D9BE956028D}" dt="2022-07-09T13:17:13.249" v="2550"/>
          <ac:spMkLst>
            <pc:docMk/>
            <pc:sldMk cId="3443947910" sldId="260"/>
            <ac:spMk id="16" creationId="{DD30593D-B464-4013-EBEB-4A953117859D}"/>
          </ac:spMkLst>
        </pc:spChg>
        <pc:spChg chg="add mod">
          <ac:chgData name="dhirajingle27292@outlook.com" userId="dafccd8612986c5f" providerId="LiveId" clId="{09026C38-06BB-4428-8369-9D9BE956028D}" dt="2022-07-09T13:16:38.909" v="2539" actId="207"/>
          <ac:spMkLst>
            <pc:docMk/>
            <pc:sldMk cId="3443947910" sldId="260"/>
            <ac:spMk id="17" creationId="{762FB50B-A1C0-1D84-E580-37654C487BCB}"/>
          </ac:spMkLst>
        </pc:spChg>
        <pc:spChg chg="add del mod">
          <ac:chgData name="dhirajingle27292@outlook.com" userId="dafccd8612986c5f" providerId="LiveId" clId="{09026C38-06BB-4428-8369-9D9BE956028D}" dt="2022-07-09T13:17:13.241" v="2542" actId="21"/>
          <ac:spMkLst>
            <pc:docMk/>
            <pc:sldMk cId="3443947910" sldId="260"/>
            <ac:spMk id="18" creationId="{08ACA5F2-0A35-1321-AF6C-5ECD03387114}"/>
          </ac:spMkLst>
        </pc:spChg>
        <pc:spChg chg="add del mod">
          <ac:chgData name="dhirajingle27292@outlook.com" userId="dafccd8612986c5f" providerId="LiveId" clId="{09026C38-06BB-4428-8369-9D9BE956028D}" dt="2022-07-09T13:18:04.544" v="2553" actId="21"/>
          <ac:spMkLst>
            <pc:docMk/>
            <pc:sldMk cId="3443947910" sldId="260"/>
            <ac:spMk id="19" creationId="{36E8130C-998E-3A07-13B2-29B0466373AA}"/>
          </ac:spMkLst>
        </pc:spChg>
        <pc:spChg chg="add mod">
          <ac:chgData name="dhirajingle27292@outlook.com" userId="dafccd8612986c5f" providerId="LiveId" clId="{09026C38-06BB-4428-8369-9D9BE956028D}" dt="2022-07-09T13:19:17.437" v="2560" actId="13822"/>
          <ac:spMkLst>
            <pc:docMk/>
            <pc:sldMk cId="3443947910" sldId="260"/>
            <ac:spMk id="20" creationId="{F90BCFDE-B4C4-8E2E-04D5-052018CA4E7A}"/>
          </ac:spMkLst>
        </pc:spChg>
        <pc:spChg chg="add del">
          <ac:chgData name="dhirajingle27292@outlook.com" userId="dafccd8612986c5f" providerId="LiveId" clId="{09026C38-06BB-4428-8369-9D9BE956028D}" dt="2022-07-09T13:20:17.531" v="2562" actId="21"/>
          <ac:spMkLst>
            <pc:docMk/>
            <pc:sldMk cId="3443947910" sldId="260"/>
            <ac:spMk id="21" creationId="{40FDCD20-1F14-61CB-3A78-4188E2D39A3B}"/>
          </ac:spMkLst>
        </pc:spChg>
        <pc:spChg chg="add del">
          <ac:chgData name="dhirajingle27292@outlook.com" userId="dafccd8612986c5f" providerId="LiveId" clId="{09026C38-06BB-4428-8369-9D9BE956028D}" dt="2022-07-09T13:20:52.530" v="2564" actId="21"/>
          <ac:spMkLst>
            <pc:docMk/>
            <pc:sldMk cId="3443947910" sldId="260"/>
            <ac:spMk id="22" creationId="{63D3B472-DA2E-E060-F6EA-082888EE9EDA}"/>
          </ac:spMkLst>
        </pc:spChg>
        <pc:spChg chg="add mod">
          <ac:chgData name="dhirajingle27292@outlook.com" userId="dafccd8612986c5f" providerId="LiveId" clId="{09026C38-06BB-4428-8369-9D9BE956028D}" dt="2022-07-09T13:22:16.415" v="2572" actId="14100"/>
          <ac:spMkLst>
            <pc:docMk/>
            <pc:sldMk cId="3443947910" sldId="260"/>
            <ac:spMk id="23" creationId="{81B49B9A-4A97-4C14-CA2D-FB53A0B99B18}"/>
          </ac:spMkLst>
        </pc:spChg>
        <pc:spChg chg="add del">
          <ac:chgData name="dhirajingle27292@outlook.com" userId="dafccd8612986c5f" providerId="LiveId" clId="{09026C38-06BB-4428-8369-9D9BE956028D}" dt="2022-07-09T13:22:22.929" v="2573" actId="21"/>
          <ac:spMkLst>
            <pc:docMk/>
            <pc:sldMk cId="3443947910" sldId="260"/>
            <ac:spMk id="24" creationId="{5899F706-5A9F-C9BB-4549-D6D537C8A867}"/>
          </ac:spMkLst>
        </pc:spChg>
        <pc:spChg chg="add del mod">
          <ac:chgData name="dhirajingle27292@outlook.com" userId="dafccd8612986c5f" providerId="LiveId" clId="{09026C38-06BB-4428-8369-9D9BE956028D}" dt="2022-07-09T13:23:03.258" v="2583" actId="11529"/>
          <ac:spMkLst>
            <pc:docMk/>
            <pc:sldMk cId="3443947910" sldId="260"/>
            <ac:spMk id="25" creationId="{6CDB88F6-C128-FB88-C214-26FA51401C6E}"/>
          </ac:spMkLst>
        </pc:spChg>
        <pc:spChg chg="add mod">
          <ac:chgData name="dhirajingle27292@outlook.com" userId="dafccd8612986c5f" providerId="LiveId" clId="{09026C38-06BB-4428-8369-9D9BE956028D}" dt="2022-07-09T13:24:41.364" v="2590" actId="1076"/>
          <ac:spMkLst>
            <pc:docMk/>
            <pc:sldMk cId="3443947910" sldId="260"/>
            <ac:spMk id="26" creationId="{23976CE3-7590-141E-F88C-6052FB71FC10}"/>
          </ac:spMkLst>
        </pc:spChg>
        <pc:picChg chg="add mod">
          <ac:chgData name="dhirajingle27292@outlook.com" userId="dafccd8612986c5f" providerId="LiveId" clId="{09026C38-06BB-4428-8369-9D9BE956028D}" dt="2022-07-09T13:15:15.869" v="2517" actId="1076"/>
          <ac:picMkLst>
            <pc:docMk/>
            <pc:sldMk cId="3443947910" sldId="260"/>
            <ac:picMk id="6" creationId="{275B0E64-BCEF-7F2D-03D8-64BD093873E2}"/>
          </ac:picMkLst>
        </pc:picChg>
        <pc:picChg chg="add mod">
          <ac:chgData name="dhirajingle27292@outlook.com" userId="dafccd8612986c5f" providerId="LiveId" clId="{09026C38-06BB-4428-8369-9D9BE956028D}" dt="2022-07-12T16:55:55.199" v="2739" actId="1076"/>
          <ac:picMkLst>
            <pc:docMk/>
            <pc:sldMk cId="3443947910" sldId="260"/>
            <ac:picMk id="10" creationId="{2796F2DE-72BC-5188-373B-1F5D337FF8ED}"/>
          </ac:picMkLst>
        </pc:picChg>
        <pc:picChg chg="add mod">
          <ac:chgData name="dhirajingle27292@outlook.com" userId="dafccd8612986c5f" providerId="LiveId" clId="{09026C38-06BB-4428-8369-9D9BE956028D}" dt="2022-07-09T13:13:06.061" v="2494" actId="1076"/>
          <ac:picMkLst>
            <pc:docMk/>
            <pc:sldMk cId="3443947910" sldId="260"/>
            <ac:picMk id="14" creationId="{48C8E123-9CC1-7CE3-3836-06312E226726}"/>
          </ac:picMkLst>
        </pc:picChg>
      </pc:sldChg>
      <pc:sldChg chg="modSp del mod">
        <pc:chgData name="dhirajingle27292@outlook.com" userId="dafccd8612986c5f" providerId="LiveId" clId="{09026C38-06BB-4428-8369-9D9BE956028D}" dt="2022-07-12T18:15:46.694" v="3394" actId="2696"/>
        <pc:sldMkLst>
          <pc:docMk/>
          <pc:sldMk cId="356052885" sldId="261"/>
        </pc:sldMkLst>
        <pc:spChg chg="mod">
          <ac:chgData name="dhirajingle27292@outlook.com" userId="dafccd8612986c5f" providerId="LiveId" clId="{09026C38-06BB-4428-8369-9D9BE956028D}" dt="2022-07-09T12:22:13.836" v="2183" actId="114"/>
          <ac:spMkLst>
            <pc:docMk/>
            <pc:sldMk cId="356052885" sldId="261"/>
            <ac:spMk id="2" creationId="{CE553FB1-964E-EFE6-6716-9797662AF045}"/>
          </ac:spMkLst>
        </pc:spChg>
        <pc:spChg chg="mod">
          <ac:chgData name="dhirajingle27292@outlook.com" userId="dafccd8612986c5f" providerId="LiveId" clId="{09026C38-06BB-4428-8369-9D9BE956028D}" dt="2022-07-12T18:14:10.197" v="3378"/>
          <ac:spMkLst>
            <pc:docMk/>
            <pc:sldMk cId="356052885" sldId="261"/>
            <ac:spMk id="3" creationId="{1CC1A584-3E82-FE7F-A8A3-BC14D4DA5FA9}"/>
          </ac:spMkLst>
        </pc:spChg>
      </pc:sldChg>
      <pc:sldChg chg="modSp del mod">
        <pc:chgData name="dhirajingle27292@outlook.com" userId="dafccd8612986c5f" providerId="LiveId" clId="{09026C38-06BB-4428-8369-9D9BE956028D}" dt="2022-07-13T10:41:21.922" v="3843" actId="2696"/>
        <pc:sldMkLst>
          <pc:docMk/>
          <pc:sldMk cId="1861694597" sldId="262"/>
        </pc:sldMkLst>
        <pc:spChg chg="mod">
          <ac:chgData name="dhirajingle27292@outlook.com" userId="dafccd8612986c5f" providerId="LiveId" clId="{09026C38-06BB-4428-8369-9D9BE956028D}" dt="2022-07-09T12:22:20.525" v="2184" actId="114"/>
          <ac:spMkLst>
            <pc:docMk/>
            <pc:sldMk cId="1861694597" sldId="262"/>
            <ac:spMk id="2" creationId="{ACC6ECE9-EAD8-9A7E-0EA7-71E4D3A64925}"/>
          </ac:spMkLst>
        </pc:spChg>
      </pc:sldChg>
      <pc:sldChg chg="addSp delSp modSp mod">
        <pc:chgData name="dhirajingle27292@outlook.com" userId="dafccd8612986c5f" providerId="LiveId" clId="{09026C38-06BB-4428-8369-9D9BE956028D}" dt="2022-07-13T12:34:33.006" v="4081"/>
        <pc:sldMkLst>
          <pc:docMk/>
          <pc:sldMk cId="4140401541" sldId="263"/>
        </pc:sldMkLst>
        <pc:spChg chg="mod">
          <ac:chgData name="dhirajingle27292@outlook.com" userId="dafccd8612986c5f" providerId="LiveId" clId="{09026C38-06BB-4428-8369-9D9BE956028D}" dt="2022-07-13T10:15:07.492" v="3755" actId="14100"/>
          <ac:spMkLst>
            <pc:docMk/>
            <pc:sldMk cId="4140401541" sldId="263"/>
            <ac:spMk id="2" creationId="{97F39FF5-AB9F-1311-AC55-F9A830B6669F}"/>
          </ac:spMkLst>
        </pc:spChg>
        <pc:spChg chg="add del mod">
          <ac:chgData name="dhirajingle27292@outlook.com" userId="dafccd8612986c5f" providerId="LiveId" clId="{09026C38-06BB-4428-8369-9D9BE956028D}" dt="2022-07-13T10:14:56.411" v="3752" actId="767"/>
          <ac:spMkLst>
            <pc:docMk/>
            <pc:sldMk cId="4140401541" sldId="263"/>
            <ac:spMk id="3" creationId="{76CC9A2C-603D-1529-4868-28CBD9CE8148}"/>
          </ac:spMkLst>
        </pc:spChg>
        <pc:spChg chg="del">
          <ac:chgData name="dhirajingle27292@outlook.com" userId="dafccd8612986c5f" providerId="LiveId" clId="{09026C38-06BB-4428-8369-9D9BE956028D}" dt="2022-07-09T12:47:32.836" v="2344"/>
          <ac:spMkLst>
            <pc:docMk/>
            <pc:sldMk cId="4140401541" sldId="263"/>
            <ac:spMk id="3" creationId="{F17631EF-EAF6-A368-D3A6-DA578C50A4C7}"/>
          </ac:spMkLst>
        </pc:spChg>
        <pc:spChg chg="add del mod">
          <ac:chgData name="dhirajingle27292@outlook.com" userId="dafccd8612986c5f" providerId="LiveId" clId="{09026C38-06BB-4428-8369-9D9BE956028D}" dt="2022-07-13T10:14:56.159" v="3751" actId="767"/>
          <ac:spMkLst>
            <pc:docMk/>
            <pc:sldMk cId="4140401541" sldId="263"/>
            <ac:spMk id="4" creationId="{8A3243CC-26CF-0A56-A49D-28428C068978}"/>
          </ac:spMkLst>
        </pc:spChg>
        <pc:spChg chg="add del mod">
          <ac:chgData name="dhirajingle27292@outlook.com" userId="dafccd8612986c5f" providerId="LiveId" clId="{09026C38-06BB-4428-8369-9D9BE956028D}" dt="2022-07-13T10:16:08.442" v="3764"/>
          <ac:spMkLst>
            <pc:docMk/>
            <pc:sldMk cId="4140401541" sldId="263"/>
            <ac:spMk id="5" creationId="{5E56B50E-2545-6D8C-F56A-66937EFB87EC}"/>
          </ac:spMkLst>
        </pc:spChg>
        <pc:spChg chg="add del mod">
          <ac:chgData name="dhirajingle27292@outlook.com" userId="dafccd8612986c5f" providerId="LiveId" clId="{09026C38-06BB-4428-8369-9D9BE956028D}" dt="2022-07-13T10:15:48.022" v="3759"/>
          <ac:spMkLst>
            <pc:docMk/>
            <pc:sldMk cId="4140401541" sldId="263"/>
            <ac:spMk id="6" creationId="{8F183DB6-458D-554F-33EA-7DB3D13A0363}"/>
          </ac:spMkLst>
        </pc:spChg>
        <pc:spChg chg="add del mod">
          <ac:chgData name="dhirajingle27292@outlook.com" userId="dafccd8612986c5f" providerId="LiveId" clId="{09026C38-06BB-4428-8369-9D9BE956028D}" dt="2022-07-13T10:26:03.074" v="3782" actId="21"/>
          <ac:spMkLst>
            <pc:docMk/>
            <pc:sldMk cId="4140401541" sldId="263"/>
            <ac:spMk id="12" creationId="{87479BED-A1C5-7A2B-8F09-86707363C322}"/>
          </ac:spMkLst>
        </pc:spChg>
        <pc:spChg chg="add del mod">
          <ac:chgData name="dhirajingle27292@outlook.com" userId="dafccd8612986c5f" providerId="LiveId" clId="{09026C38-06BB-4428-8369-9D9BE956028D}" dt="2022-07-13T10:25:42.078" v="3772" actId="767"/>
          <ac:spMkLst>
            <pc:docMk/>
            <pc:sldMk cId="4140401541" sldId="263"/>
            <ac:spMk id="13" creationId="{FDA3BD02-8FB0-728D-5A9C-ACF89A951B30}"/>
          </ac:spMkLst>
        </pc:spChg>
        <pc:spChg chg="add del mod">
          <ac:chgData name="dhirajingle27292@outlook.com" userId="dafccd8612986c5f" providerId="LiveId" clId="{09026C38-06BB-4428-8369-9D9BE956028D}" dt="2022-07-13T10:26:02.651" v="3781" actId="767"/>
          <ac:spMkLst>
            <pc:docMk/>
            <pc:sldMk cId="4140401541" sldId="263"/>
            <ac:spMk id="15" creationId="{E14A3440-CA81-350F-5683-B2EC5673928D}"/>
          </ac:spMkLst>
        </pc:spChg>
        <pc:spChg chg="add mod">
          <ac:chgData name="dhirajingle27292@outlook.com" userId="dafccd8612986c5f" providerId="LiveId" clId="{09026C38-06BB-4428-8369-9D9BE956028D}" dt="2022-07-13T12:34:33.006" v="4081"/>
          <ac:spMkLst>
            <pc:docMk/>
            <pc:sldMk cId="4140401541" sldId="263"/>
            <ac:spMk id="18" creationId="{2F257662-1D73-54F0-977B-DD5E29AC8AB6}"/>
          </ac:spMkLst>
        </pc:spChg>
        <pc:spChg chg="add del mod">
          <ac:chgData name="dhirajingle27292@outlook.com" userId="dafccd8612986c5f" providerId="LiveId" clId="{09026C38-06BB-4428-8369-9D9BE956028D}" dt="2022-07-13T10:37:01.106" v="3822" actId="1076"/>
          <ac:spMkLst>
            <pc:docMk/>
            <pc:sldMk cId="4140401541" sldId="263"/>
            <ac:spMk id="19" creationId="{B3B30EF7-E8FC-5154-6079-A72DD4F37F84}"/>
          </ac:spMkLst>
        </pc:spChg>
        <pc:spChg chg="add del mod">
          <ac:chgData name="dhirajingle27292@outlook.com" userId="dafccd8612986c5f" providerId="LiveId" clId="{09026C38-06BB-4428-8369-9D9BE956028D}" dt="2022-07-13T10:27:20.445" v="3803" actId="767"/>
          <ac:spMkLst>
            <pc:docMk/>
            <pc:sldMk cId="4140401541" sldId="263"/>
            <ac:spMk id="21" creationId="{2F16C011-7A41-44A0-71B2-E7F964AF882C}"/>
          </ac:spMkLst>
        </pc:spChg>
        <pc:graphicFrameChg chg="add del modGraphic">
          <ac:chgData name="dhirajingle27292@outlook.com" userId="dafccd8612986c5f" providerId="LiveId" clId="{09026C38-06BB-4428-8369-9D9BE956028D}" dt="2022-07-13T10:25:41.311" v="3771" actId="1032"/>
          <ac:graphicFrameMkLst>
            <pc:docMk/>
            <pc:sldMk cId="4140401541" sldId="263"/>
            <ac:graphicFrameMk id="14" creationId="{1654261D-A5AA-341E-61F2-D21387ECB0DC}"/>
          </ac:graphicFrameMkLst>
        </pc:graphicFrameChg>
        <pc:picChg chg="add del mod">
          <ac:chgData name="dhirajingle27292@outlook.com" userId="dafccd8612986c5f" providerId="LiveId" clId="{09026C38-06BB-4428-8369-9D9BE956028D}" dt="2022-07-09T12:56:14.813" v="2428" actId="21"/>
          <ac:picMkLst>
            <pc:docMk/>
            <pc:sldMk cId="4140401541" sldId="263"/>
            <ac:picMk id="4" creationId="{08FF7207-E4CF-D730-709B-1770F982313B}"/>
          </ac:picMkLst>
        </pc:picChg>
        <pc:picChg chg="add del mod">
          <ac:chgData name="dhirajingle27292@outlook.com" userId="dafccd8612986c5f" providerId="LiveId" clId="{09026C38-06BB-4428-8369-9D9BE956028D}" dt="2022-07-13T10:26:18.741" v="3784" actId="21"/>
          <ac:picMkLst>
            <pc:docMk/>
            <pc:sldMk cId="4140401541" sldId="263"/>
            <ac:picMk id="8" creationId="{F8B5029C-C7AE-51E0-5C6B-7560FABCD88A}"/>
          </ac:picMkLst>
        </pc:picChg>
        <pc:picChg chg="add del">
          <ac:chgData name="dhirajingle27292@outlook.com" userId="dafccd8612986c5f" providerId="LiveId" clId="{09026C38-06BB-4428-8369-9D9BE956028D}" dt="2022-07-13T10:26:03.549" v="3783" actId="22"/>
          <ac:picMkLst>
            <pc:docMk/>
            <pc:sldMk cId="4140401541" sldId="263"/>
            <ac:picMk id="10" creationId="{2B173B5B-794F-7EE6-174D-CCDD47C70305}"/>
          </ac:picMkLst>
        </pc:picChg>
        <pc:picChg chg="add del mod">
          <ac:chgData name="dhirajingle27292@outlook.com" userId="dafccd8612986c5f" providerId="LiveId" clId="{09026C38-06BB-4428-8369-9D9BE956028D}" dt="2022-07-13T10:26:02.223" v="3780"/>
          <ac:picMkLst>
            <pc:docMk/>
            <pc:sldMk cId="4140401541" sldId="263"/>
            <ac:picMk id="16" creationId="{E15F060B-59AF-D845-D090-4CE31C4D3001}"/>
          </ac:picMkLst>
        </pc:picChg>
        <pc:picChg chg="add del mod">
          <ac:chgData name="dhirajingle27292@outlook.com" userId="dafccd8612986c5f" providerId="LiveId" clId="{09026C38-06BB-4428-8369-9D9BE956028D}" dt="2022-07-13T10:28:04.948" v="3808" actId="21"/>
          <ac:picMkLst>
            <pc:docMk/>
            <pc:sldMk cId="4140401541" sldId="263"/>
            <ac:picMk id="20" creationId="{B56B2CCB-79F9-2210-AEC4-0CFCFEC384A7}"/>
          </ac:picMkLst>
        </pc:picChg>
        <pc:picChg chg="add del mod">
          <ac:chgData name="dhirajingle27292@outlook.com" userId="dafccd8612986c5f" providerId="LiveId" clId="{09026C38-06BB-4428-8369-9D9BE956028D}" dt="2022-07-13T10:27:18.023" v="3802" actId="22"/>
          <ac:picMkLst>
            <pc:docMk/>
            <pc:sldMk cId="4140401541" sldId="263"/>
            <ac:picMk id="23" creationId="{2CBD253C-7B74-8402-892E-CE55964AC120}"/>
          </ac:picMkLst>
        </pc:picChg>
        <pc:picChg chg="add mod">
          <ac:chgData name="dhirajingle27292@outlook.com" userId="dafccd8612986c5f" providerId="LiveId" clId="{09026C38-06BB-4428-8369-9D9BE956028D}" dt="2022-07-13T10:37:04.863" v="3823" actId="1076"/>
          <ac:picMkLst>
            <pc:docMk/>
            <pc:sldMk cId="4140401541" sldId="263"/>
            <ac:picMk id="25" creationId="{CB760154-2923-325E-313C-7792982243D5}"/>
          </ac:picMkLst>
        </pc:picChg>
      </pc:sldChg>
      <pc:sldChg chg="addSp delSp modSp del mod">
        <pc:chgData name="dhirajingle27292@outlook.com" userId="dafccd8612986c5f" providerId="LiveId" clId="{09026C38-06BB-4428-8369-9D9BE956028D}" dt="2022-07-09T12:46:03.039" v="2340" actId="2696"/>
        <pc:sldMkLst>
          <pc:docMk/>
          <pc:sldMk cId="346619" sldId="264"/>
        </pc:sldMkLst>
        <pc:spChg chg="mod">
          <ac:chgData name="dhirajingle27292@outlook.com" userId="dafccd8612986c5f" providerId="LiveId" clId="{09026C38-06BB-4428-8369-9D9BE956028D}" dt="2022-07-09T12:22:43.275" v="2186" actId="114"/>
          <ac:spMkLst>
            <pc:docMk/>
            <pc:sldMk cId="346619" sldId="264"/>
            <ac:spMk id="2" creationId="{58BD4D58-C5E9-384A-06E4-8A5FB0A32EB6}"/>
          </ac:spMkLst>
        </pc:spChg>
        <pc:spChg chg="del">
          <ac:chgData name="dhirajingle27292@outlook.com" userId="dafccd8612986c5f" providerId="LiveId" clId="{09026C38-06BB-4428-8369-9D9BE956028D}" dt="2022-07-09T12:27:00.204" v="2203" actId="22"/>
          <ac:spMkLst>
            <pc:docMk/>
            <pc:sldMk cId="346619" sldId="264"/>
            <ac:spMk id="3" creationId="{FC554E1F-060B-2F17-A7C2-6572DC47CDE0}"/>
          </ac:spMkLst>
        </pc:spChg>
        <pc:spChg chg="add del mod">
          <ac:chgData name="dhirajingle27292@outlook.com" userId="dafccd8612986c5f" providerId="LiveId" clId="{09026C38-06BB-4428-8369-9D9BE956028D}" dt="2022-07-09T12:33:42.201" v="2287"/>
          <ac:spMkLst>
            <pc:docMk/>
            <pc:sldMk cId="346619" sldId="264"/>
            <ac:spMk id="6" creationId="{BB37BD53-3EEC-786F-77AA-87D421163B54}"/>
          </ac:spMkLst>
        </pc:spChg>
        <pc:picChg chg="add mod ord">
          <ac:chgData name="dhirajingle27292@outlook.com" userId="dafccd8612986c5f" providerId="LiveId" clId="{09026C38-06BB-4428-8369-9D9BE956028D}" dt="2022-07-09T12:27:03.655" v="2204" actId="1076"/>
          <ac:picMkLst>
            <pc:docMk/>
            <pc:sldMk cId="346619" sldId="264"/>
            <ac:picMk id="5" creationId="{C756A958-5D7D-052A-9E4E-EF831C604F22}"/>
          </ac:picMkLst>
        </pc:picChg>
        <pc:picChg chg="add mod">
          <ac:chgData name="dhirajingle27292@outlook.com" userId="dafccd8612986c5f" providerId="LiveId" clId="{09026C38-06BB-4428-8369-9D9BE956028D}" dt="2022-07-09T12:44:33.664" v="2319"/>
          <ac:picMkLst>
            <pc:docMk/>
            <pc:sldMk cId="346619" sldId="264"/>
            <ac:picMk id="7" creationId="{0E710D13-EE4D-21DC-4E09-94D071AB4CBE}"/>
          </ac:picMkLst>
        </pc:picChg>
      </pc:sldChg>
      <pc:sldChg chg="addSp delSp modSp del mod">
        <pc:chgData name="dhirajingle27292@outlook.com" userId="dafccd8612986c5f" providerId="LiveId" clId="{09026C38-06BB-4428-8369-9D9BE956028D}" dt="2022-07-09T12:54:02.052" v="2422" actId="2696"/>
        <pc:sldMkLst>
          <pc:docMk/>
          <pc:sldMk cId="3971706216" sldId="265"/>
        </pc:sldMkLst>
        <pc:spChg chg="mod">
          <ac:chgData name="dhirajingle27292@outlook.com" userId="dafccd8612986c5f" providerId="LiveId" clId="{09026C38-06BB-4428-8369-9D9BE956028D}" dt="2022-07-09T12:22:52.430" v="2187" actId="114"/>
          <ac:spMkLst>
            <pc:docMk/>
            <pc:sldMk cId="3971706216" sldId="265"/>
            <ac:spMk id="2" creationId="{3EDB643F-3C8F-C974-35AD-5C8F097C58D7}"/>
          </ac:spMkLst>
        </pc:spChg>
        <pc:spChg chg="del">
          <ac:chgData name="dhirajingle27292@outlook.com" userId="dafccd8612986c5f" providerId="LiveId" clId="{09026C38-06BB-4428-8369-9D9BE956028D}" dt="2022-07-09T12:47:18.181" v="2341" actId="22"/>
          <ac:spMkLst>
            <pc:docMk/>
            <pc:sldMk cId="3971706216" sldId="265"/>
            <ac:spMk id="3" creationId="{3A8F9CC4-C7FE-FB4D-4BF7-F26F711B1FCC}"/>
          </ac:spMkLst>
        </pc:spChg>
        <pc:spChg chg="add mod">
          <ac:chgData name="dhirajingle27292@outlook.com" userId="dafccd8612986c5f" providerId="LiveId" clId="{09026C38-06BB-4428-8369-9D9BE956028D}" dt="2022-07-09T12:47:39.010" v="2345" actId="21"/>
          <ac:spMkLst>
            <pc:docMk/>
            <pc:sldMk cId="3971706216" sldId="265"/>
            <ac:spMk id="7" creationId="{791392EB-C25E-BE2E-6345-8962ED0AD3EE}"/>
          </ac:spMkLst>
        </pc:spChg>
        <pc:picChg chg="add del mod ord">
          <ac:chgData name="dhirajingle27292@outlook.com" userId="dafccd8612986c5f" providerId="LiveId" clId="{09026C38-06BB-4428-8369-9D9BE956028D}" dt="2022-07-09T12:47:39.010" v="2345" actId="21"/>
          <ac:picMkLst>
            <pc:docMk/>
            <pc:sldMk cId="3971706216" sldId="265"/>
            <ac:picMk id="5" creationId="{10C51642-B347-E8DA-B457-C04D7F7B54FC}"/>
          </ac:picMkLst>
        </pc:picChg>
      </pc:sldChg>
      <pc:sldChg chg="modSp del mod">
        <pc:chgData name="dhirajingle27292@outlook.com" userId="dafccd8612986c5f" providerId="LiveId" clId="{09026C38-06BB-4428-8369-9D9BE956028D}" dt="2022-07-09T12:15:20.288" v="2086" actId="2696"/>
        <pc:sldMkLst>
          <pc:docMk/>
          <pc:sldMk cId="2873117271" sldId="266"/>
        </pc:sldMkLst>
        <pc:spChg chg="mod">
          <ac:chgData name="dhirajingle27292@outlook.com" userId="dafccd8612986c5f" providerId="LiveId" clId="{09026C38-06BB-4428-8369-9D9BE956028D}" dt="2022-07-09T12:12:32.532" v="2040"/>
          <ac:spMkLst>
            <pc:docMk/>
            <pc:sldMk cId="2873117271" sldId="266"/>
            <ac:spMk id="2" creationId="{34D939EC-F4B3-1BC2-4D63-05182C45E5D3}"/>
          </ac:spMkLst>
        </pc:spChg>
      </pc:sldChg>
      <pc:sldChg chg="add del">
        <pc:chgData name="dhirajingle27292@outlook.com" userId="dafccd8612986c5f" providerId="LiveId" clId="{09026C38-06BB-4428-8369-9D9BE956028D}" dt="2022-07-13T10:40:25.406" v="3842" actId="2696"/>
        <pc:sldMkLst>
          <pc:docMk/>
          <pc:sldMk cId="4233331633" sldId="267"/>
        </pc:sldMkLst>
      </pc:sldChg>
      <pc:sldChg chg="addSp delSp modSp mod">
        <pc:chgData name="dhirajingle27292@outlook.com" userId="dafccd8612986c5f" providerId="LiveId" clId="{09026C38-06BB-4428-8369-9D9BE956028D}" dt="2022-07-13T07:51:06.715" v="3503" actId="14100"/>
        <pc:sldMkLst>
          <pc:docMk/>
          <pc:sldMk cId="3289333580" sldId="268"/>
        </pc:sldMkLst>
        <pc:spChg chg="mod">
          <ac:chgData name="dhirajingle27292@outlook.com" userId="dafccd8612986c5f" providerId="LiveId" clId="{09026C38-06BB-4428-8369-9D9BE956028D}" dt="2022-07-13T07:50:41.018" v="3497" actId="14100"/>
          <ac:spMkLst>
            <pc:docMk/>
            <pc:sldMk cId="3289333580" sldId="268"/>
            <ac:spMk id="2" creationId="{C6F2B2ED-557C-71A3-DDCB-F6371A33CFB8}"/>
          </ac:spMkLst>
        </pc:spChg>
        <pc:spChg chg="del">
          <ac:chgData name="dhirajingle27292@outlook.com" userId="dafccd8612986c5f" providerId="LiveId" clId="{09026C38-06BB-4428-8369-9D9BE956028D}" dt="2022-07-13T07:50:12.439" v="3490" actId="22"/>
          <ac:spMkLst>
            <pc:docMk/>
            <pc:sldMk cId="3289333580" sldId="268"/>
            <ac:spMk id="3" creationId="{BA8E2556-FAE1-2B90-0EAA-763845A2B39B}"/>
          </ac:spMkLst>
        </pc:spChg>
        <pc:picChg chg="add mod ord">
          <ac:chgData name="dhirajingle27292@outlook.com" userId="dafccd8612986c5f" providerId="LiveId" clId="{09026C38-06BB-4428-8369-9D9BE956028D}" dt="2022-07-13T07:51:06.715" v="3503" actId="14100"/>
          <ac:picMkLst>
            <pc:docMk/>
            <pc:sldMk cId="3289333580" sldId="268"/>
            <ac:picMk id="5" creationId="{E6A6D66D-9F00-D75D-D3B3-DAFC990437FA}"/>
          </ac:picMkLst>
        </pc:picChg>
      </pc:sldChg>
      <pc:sldChg chg="addSp delSp modSp mod">
        <pc:chgData name="dhirajingle27292@outlook.com" userId="dafccd8612986c5f" providerId="LiveId" clId="{09026C38-06BB-4428-8369-9D9BE956028D}" dt="2022-07-13T07:52:40.060" v="3517" actId="14100"/>
        <pc:sldMkLst>
          <pc:docMk/>
          <pc:sldMk cId="3184715451" sldId="269"/>
        </pc:sldMkLst>
        <pc:spChg chg="mod">
          <ac:chgData name="dhirajingle27292@outlook.com" userId="dafccd8612986c5f" providerId="LiveId" clId="{09026C38-06BB-4428-8369-9D9BE956028D}" dt="2022-07-13T07:52:17.206" v="3512" actId="14100"/>
          <ac:spMkLst>
            <pc:docMk/>
            <pc:sldMk cId="3184715451" sldId="269"/>
            <ac:spMk id="2" creationId="{F5F9F40E-0418-8888-689C-0EDB18CDB246}"/>
          </ac:spMkLst>
        </pc:spChg>
        <pc:spChg chg="del">
          <ac:chgData name="dhirajingle27292@outlook.com" userId="dafccd8612986c5f" providerId="LiveId" clId="{09026C38-06BB-4428-8369-9D9BE956028D}" dt="2022-07-13T07:51:42.949" v="3504"/>
          <ac:spMkLst>
            <pc:docMk/>
            <pc:sldMk cId="3184715451" sldId="269"/>
            <ac:spMk id="3" creationId="{8EBFA71C-652B-0FFA-B30D-CCD7D6013F62}"/>
          </ac:spMkLst>
        </pc:spChg>
        <pc:picChg chg="add mod">
          <ac:chgData name="dhirajingle27292@outlook.com" userId="dafccd8612986c5f" providerId="LiveId" clId="{09026C38-06BB-4428-8369-9D9BE956028D}" dt="2022-07-13T07:52:40.060" v="3517" actId="14100"/>
          <ac:picMkLst>
            <pc:docMk/>
            <pc:sldMk cId="3184715451" sldId="269"/>
            <ac:picMk id="5" creationId="{C05C92B3-71C6-1915-03A1-45BE902A6191}"/>
          </ac:picMkLst>
        </pc:picChg>
      </pc:sldChg>
      <pc:sldChg chg="addSp delSp modSp mod">
        <pc:chgData name="dhirajingle27292@outlook.com" userId="dafccd8612986c5f" providerId="LiveId" clId="{09026C38-06BB-4428-8369-9D9BE956028D}" dt="2022-07-13T12:34:41.038" v="4088" actId="14100"/>
        <pc:sldMkLst>
          <pc:docMk/>
          <pc:sldMk cId="2264427568" sldId="270"/>
        </pc:sldMkLst>
        <pc:spChg chg="mod">
          <ac:chgData name="dhirajingle27292@outlook.com" userId="dafccd8612986c5f" providerId="LiveId" clId="{09026C38-06BB-4428-8369-9D9BE956028D}" dt="2022-07-13T12:33:22.567" v="4034" actId="14100"/>
          <ac:spMkLst>
            <pc:docMk/>
            <pc:sldMk cId="2264427568" sldId="270"/>
            <ac:spMk id="2" creationId="{54575ABE-4E1F-5D17-7541-7AB72ED97172}"/>
          </ac:spMkLst>
        </pc:spChg>
        <pc:spChg chg="del">
          <ac:chgData name="dhirajingle27292@outlook.com" userId="dafccd8612986c5f" providerId="LiveId" clId="{09026C38-06BB-4428-8369-9D9BE956028D}" dt="2022-07-13T12:33:03.382" v="4029" actId="22"/>
          <ac:spMkLst>
            <pc:docMk/>
            <pc:sldMk cId="2264427568" sldId="270"/>
            <ac:spMk id="3" creationId="{FB7213A1-87DF-9001-A47C-569E19882191}"/>
          </ac:spMkLst>
        </pc:spChg>
        <pc:picChg chg="add mod ord">
          <ac:chgData name="dhirajingle27292@outlook.com" userId="dafccd8612986c5f" providerId="LiveId" clId="{09026C38-06BB-4428-8369-9D9BE956028D}" dt="2022-07-13T12:34:41.038" v="4088" actId="14100"/>
          <ac:picMkLst>
            <pc:docMk/>
            <pc:sldMk cId="2264427568" sldId="270"/>
            <ac:picMk id="5" creationId="{801BF59D-8C35-A89A-E70C-1A8021EF65E2}"/>
          </ac:picMkLst>
        </pc:picChg>
      </pc:sldChg>
      <pc:sldChg chg="addSp delSp modSp mod">
        <pc:chgData name="dhirajingle27292@outlook.com" userId="dafccd8612986c5f" providerId="LiveId" clId="{09026C38-06BB-4428-8369-9D9BE956028D}" dt="2022-07-13T12:39:07.900" v="4118" actId="14100"/>
        <pc:sldMkLst>
          <pc:docMk/>
          <pc:sldMk cId="1915896778" sldId="271"/>
        </pc:sldMkLst>
        <pc:spChg chg="mod">
          <ac:chgData name="dhirajingle27292@outlook.com" userId="dafccd8612986c5f" providerId="LiveId" clId="{09026C38-06BB-4428-8369-9D9BE956028D}" dt="2022-07-13T12:39:07.900" v="4118" actId="14100"/>
          <ac:spMkLst>
            <pc:docMk/>
            <pc:sldMk cId="1915896778" sldId="271"/>
            <ac:spMk id="2" creationId="{8CE22CC7-9A58-DCB9-7321-75F2719E0067}"/>
          </ac:spMkLst>
        </pc:spChg>
        <pc:spChg chg="mod">
          <ac:chgData name="dhirajingle27292@outlook.com" userId="dafccd8612986c5f" providerId="LiveId" clId="{09026C38-06BB-4428-8369-9D9BE956028D}" dt="2022-07-13T12:38:54.467" v="4116" actId="2711"/>
          <ac:spMkLst>
            <pc:docMk/>
            <pc:sldMk cId="1915896778" sldId="271"/>
            <ac:spMk id="3" creationId="{86DFD791-B56D-C789-10DC-800EA6AE4E23}"/>
          </ac:spMkLst>
        </pc:spChg>
        <pc:picChg chg="add del mod">
          <ac:chgData name="dhirajingle27292@outlook.com" userId="dafccd8612986c5f" providerId="LiveId" clId="{09026C38-06BB-4428-8369-9D9BE956028D}" dt="2022-07-09T12:04:46.655" v="1983" actId="21"/>
          <ac:picMkLst>
            <pc:docMk/>
            <pc:sldMk cId="1915896778" sldId="271"/>
            <ac:picMk id="4" creationId="{64EBB29C-0338-17A3-DC50-8EABDD1C5C82}"/>
          </ac:picMkLst>
        </pc:picChg>
      </pc:sldChg>
      <pc:sldChg chg="addSp delSp modSp del mod">
        <pc:chgData name="dhirajingle27292@outlook.com" userId="dafccd8612986c5f" providerId="LiveId" clId="{09026C38-06BB-4428-8369-9D9BE956028D}" dt="2022-07-09T11:53:23.432" v="1619" actId="2696"/>
        <pc:sldMkLst>
          <pc:docMk/>
          <pc:sldMk cId="3960942603" sldId="272"/>
        </pc:sldMkLst>
        <pc:spChg chg="mod">
          <ac:chgData name="dhirajingle27292@outlook.com" userId="dafccd8612986c5f" providerId="LiveId" clId="{09026C38-06BB-4428-8369-9D9BE956028D}" dt="2022-07-09T11:51:12.393" v="1610" actId="255"/>
          <ac:spMkLst>
            <pc:docMk/>
            <pc:sldMk cId="3960942603" sldId="272"/>
            <ac:spMk id="2" creationId="{9873B1C9-B1E6-C2FC-E446-CACF8447FAAA}"/>
          </ac:spMkLst>
        </pc:spChg>
        <pc:spChg chg="del">
          <ac:chgData name="dhirajingle27292@outlook.com" userId="dafccd8612986c5f" providerId="LiveId" clId="{09026C38-06BB-4428-8369-9D9BE956028D}" dt="2022-07-09T11:02:17.218" v="1543" actId="21"/>
          <ac:spMkLst>
            <pc:docMk/>
            <pc:sldMk cId="3960942603" sldId="272"/>
            <ac:spMk id="3" creationId="{F2D0FEC9-C202-B5AA-65E7-29AF806138D6}"/>
          </ac:spMkLst>
        </pc:spChg>
        <pc:spChg chg="add del">
          <ac:chgData name="dhirajingle27292@outlook.com" userId="dafccd8612986c5f" providerId="LiveId" clId="{09026C38-06BB-4428-8369-9D9BE956028D}" dt="2022-07-09T11:02:17.218" v="1543" actId="21"/>
          <ac:spMkLst>
            <pc:docMk/>
            <pc:sldMk cId="3960942603" sldId="272"/>
            <ac:spMk id="4" creationId="{BAA0114C-B387-A67D-BD2A-57A65499BB8D}"/>
          </ac:spMkLst>
        </pc:spChg>
        <pc:spChg chg="add">
          <ac:chgData name="dhirajingle27292@outlook.com" userId="dafccd8612986c5f" providerId="LiveId" clId="{09026C38-06BB-4428-8369-9D9BE956028D}" dt="2022-07-09T11:06:53.396" v="1544"/>
          <ac:spMkLst>
            <pc:docMk/>
            <pc:sldMk cId="3960942603" sldId="272"/>
            <ac:spMk id="5" creationId="{DBA56CAE-C76E-0CFF-822F-BF21693C9C51}"/>
          </ac:spMkLst>
        </pc:spChg>
        <pc:picChg chg="add del mod">
          <ac:chgData name="dhirajingle27292@outlook.com" userId="dafccd8612986c5f" providerId="LiveId" clId="{09026C38-06BB-4428-8369-9D9BE956028D}" dt="2022-07-09T11:52:56.401" v="1618" actId="21"/>
          <ac:picMkLst>
            <pc:docMk/>
            <pc:sldMk cId="3960942603" sldId="272"/>
            <ac:picMk id="6" creationId="{FB6206F5-D18F-C7D7-E3B5-2FCC2C29480D}"/>
          </ac:picMkLst>
        </pc:picChg>
        <pc:picChg chg="add del mod">
          <ac:chgData name="dhirajingle27292@outlook.com" userId="dafccd8612986c5f" providerId="LiveId" clId="{09026C38-06BB-4428-8369-9D9BE956028D}" dt="2022-07-09T11:29:07.913" v="1563" actId="21"/>
          <ac:picMkLst>
            <pc:docMk/>
            <pc:sldMk cId="3960942603" sldId="272"/>
            <ac:picMk id="9" creationId="{C7F39A63-DEF8-2008-3711-D79C5064EDB8}"/>
          </ac:picMkLst>
        </pc:picChg>
        <pc:picChg chg="add del mod">
          <ac:chgData name="dhirajingle27292@outlook.com" userId="dafccd8612986c5f" providerId="LiveId" clId="{09026C38-06BB-4428-8369-9D9BE956028D}" dt="2022-07-09T11:52:02.429" v="1612"/>
          <ac:picMkLst>
            <pc:docMk/>
            <pc:sldMk cId="3960942603" sldId="272"/>
            <ac:picMk id="10" creationId="{60447B9C-6345-C535-4991-FD647A1AE155}"/>
          </ac:picMkLst>
        </pc:picChg>
        <pc:picChg chg="add del">
          <ac:chgData name="dhirajingle27292@outlook.com" userId="dafccd8612986c5f" providerId="LiveId" clId="{09026C38-06BB-4428-8369-9D9BE956028D}" dt="2022-07-09T11:02:17.218" v="1543" actId="21"/>
          <ac:picMkLst>
            <pc:docMk/>
            <pc:sldMk cId="3960942603" sldId="272"/>
            <ac:picMk id="5121" creationId="{E6ED05A8-1B84-FC45-B66C-950AC079EF69}"/>
          </ac:picMkLst>
        </pc:picChg>
        <pc:picChg chg="add del">
          <ac:chgData name="dhirajingle27292@outlook.com" userId="dafccd8612986c5f" providerId="LiveId" clId="{09026C38-06BB-4428-8369-9D9BE956028D}" dt="2022-07-09T11:02:17.218" v="1543" actId="21"/>
          <ac:picMkLst>
            <pc:docMk/>
            <pc:sldMk cId="3960942603" sldId="272"/>
            <ac:picMk id="5122" creationId="{720960F9-0D84-F487-6253-0209E375C2D0}"/>
          </ac:picMkLst>
        </pc:picChg>
        <pc:picChg chg="add del mod">
          <ac:chgData name="dhirajingle27292@outlook.com" userId="dafccd8612986c5f" providerId="LiveId" clId="{09026C38-06BB-4428-8369-9D9BE956028D}" dt="2022-07-09T11:48:35.557" v="1574" actId="21"/>
          <ac:picMkLst>
            <pc:docMk/>
            <pc:sldMk cId="3960942603" sldId="272"/>
            <ac:picMk id="5124" creationId="{96187C30-75A2-3AF3-091F-C4AA2E7DA34E}"/>
          </ac:picMkLst>
        </pc:picChg>
      </pc:sldChg>
      <pc:sldChg chg="addSp delSp modSp mod ord">
        <pc:chgData name="dhirajingle27292@outlook.com" userId="dafccd8612986c5f" providerId="LiveId" clId="{09026C38-06BB-4428-8369-9D9BE956028D}" dt="2022-07-13T12:33:56.630" v="4055" actId="27636"/>
        <pc:sldMkLst>
          <pc:docMk/>
          <pc:sldMk cId="691878945" sldId="273"/>
        </pc:sldMkLst>
        <pc:spChg chg="mod">
          <ac:chgData name="dhirajingle27292@outlook.com" userId="dafccd8612986c5f" providerId="LiveId" clId="{09026C38-06BB-4428-8369-9D9BE956028D}" dt="2022-07-13T12:33:56.630" v="4055" actId="27636"/>
          <ac:spMkLst>
            <pc:docMk/>
            <pc:sldMk cId="691878945" sldId="273"/>
            <ac:spMk id="2" creationId="{4C0B4496-2DCF-D5C4-243A-40755A6CE424}"/>
          </ac:spMkLst>
        </pc:spChg>
        <pc:spChg chg="del">
          <ac:chgData name="dhirajingle27292@outlook.com" userId="dafccd8612986c5f" providerId="LiveId" clId="{09026C38-06BB-4428-8369-9D9BE956028D}" dt="2022-07-09T11:27:06.838" v="1550"/>
          <ac:spMkLst>
            <pc:docMk/>
            <pc:sldMk cId="691878945" sldId="273"/>
            <ac:spMk id="3" creationId="{5D8EF9C7-6397-BED2-0F10-9E17F11D12D3}"/>
          </ac:spMkLst>
        </pc:spChg>
        <pc:spChg chg="add del mod">
          <ac:chgData name="dhirajingle27292@outlook.com" userId="dafccd8612986c5f" providerId="LiveId" clId="{09026C38-06BB-4428-8369-9D9BE956028D}" dt="2022-07-09T11:01:06.696" v="1540" actId="21"/>
          <ac:spMkLst>
            <pc:docMk/>
            <pc:sldMk cId="691878945" sldId="273"/>
            <ac:spMk id="4" creationId="{00A180B8-A737-252B-F888-2F8F67757307}"/>
          </ac:spMkLst>
        </pc:spChg>
        <pc:spChg chg="add">
          <ac:chgData name="dhirajingle27292@outlook.com" userId="dafccd8612986c5f" providerId="LiveId" clId="{09026C38-06BB-4428-8369-9D9BE956028D}" dt="2022-07-09T11:01:28.262" v="1541"/>
          <ac:spMkLst>
            <pc:docMk/>
            <pc:sldMk cId="691878945" sldId="273"/>
            <ac:spMk id="5" creationId="{753B636F-EE34-D521-2129-B5691334ED94}"/>
          </ac:spMkLst>
        </pc:spChg>
        <pc:spChg chg="add mod">
          <ac:chgData name="dhirajingle27292@outlook.com" userId="dafccd8612986c5f" providerId="LiveId" clId="{09026C38-06BB-4428-8369-9D9BE956028D}" dt="2022-07-13T07:53:17.104" v="3518" actId="1076"/>
          <ac:spMkLst>
            <pc:docMk/>
            <pc:sldMk cId="691878945" sldId="273"/>
            <ac:spMk id="6" creationId="{F9BC4E3B-ABF4-D1AF-40D2-7939C33DF0C2}"/>
          </ac:spMkLst>
        </pc:spChg>
        <pc:picChg chg="add mod">
          <ac:chgData name="dhirajingle27292@outlook.com" userId="dafccd8612986c5f" providerId="LiveId" clId="{09026C38-06BB-4428-8369-9D9BE956028D}" dt="2022-07-13T07:54:03.540" v="3527" actId="1076"/>
          <ac:picMkLst>
            <pc:docMk/>
            <pc:sldMk cId="691878945" sldId="273"/>
            <ac:picMk id="10" creationId="{41E78DE2-3715-C302-BDE1-0C100196B2C3}"/>
          </ac:picMkLst>
        </pc:picChg>
        <pc:picChg chg="add del mod">
          <ac:chgData name="dhirajingle27292@outlook.com" userId="dafccd8612986c5f" providerId="LiveId" clId="{09026C38-06BB-4428-8369-9D9BE956028D}" dt="2022-07-09T11:01:06.696" v="1540" actId="21"/>
          <ac:picMkLst>
            <pc:docMk/>
            <pc:sldMk cId="691878945" sldId="273"/>
            <ac:picMk id="3073" creationId="{ABB5139B-9BF3-B91F-2172-49065B177FFD}"/>
          </ac:picMkLst>
        </pc:picChg>
        <pc:picChg chg="add del mod">
          <ac:chgData name="dhirajingle27292@outlook.com" userId="dafccd8612986c5f" providerId="LiveId" clId="{09026C38-06BB-4428-8369-9D9BE956028D}" dt="2022-07-09T11:01:06.696" v="1540" actId="21"/>
          <ac:picMkLst>
            <pc:docMk/>
            <pc:sldMk cId="691878945" sldId="273"/>
            <ac:picMk id="3074" creationId="{D8DD6CEE-4C78-11F6-A45F-42A081300369}"/>
          </ac:picMkLst>
        </pc:picChg>
        <pc:picChg chg="add del mod">
          <ac:chgData name="dhirajingle27292@outlook.com" userId="dafccd8612986c5f" providerId="LiveId" clId="{09026C38-06BB-4428-8369-9D9BE956028D}" dt="2022-07-09T12:06:21.568" v="1998" actId="21"/>
          <ac:picMkLst>
            <pc:docMk/>
            <pc:sldMk cId="691878945" sldId="273"/>
            <ac:picMk id="3076" creationId="{E5F337D2-0594-7C56-E733-F33DFE0A7E62}"/>
          </ac:picMkLst>
        </pc:picChg>
        <pc:picChg chg="add del mod">
          <ac:chgData name="dhirajingle27292@outlook.com" userId="dafccd8612986c5f" providerId="LiveId" clId="{09026C38-06BB-4428-8369-9D9BE956028D}" dt="2022-07-09T12:06:16.495" v="1996" actId="21"/>
          <ac:picMkLst>
            <pc:docMk/>
            <pc:sldMk cId="691878945" sldId="273"/>
            <ac:picMk id="3077" creationId="{9A6CD339-DC1A-8247-E06B-248CBED415DE}"/>
          </ac:picMkLst>
        </pc:picChg>
      </pc:sldChg>
      <pc:sldChg chg="addSp delSp modSp mod">
        <pc:chgData name="dhirajingle27292@outlook.com" userId="dafccd8612986c5f" providerId="LiveId" clId="{09026C38-06BB-4428-8369-9D9BE956028D}" dt="2022-07-13T12:34:33.387" v="4082" actId="27636"/>
        <pc:sldMkLst>
          <pc:docMk/>
          <pc:sldMk cId="3692353520" sldId="274"/>
        </pc:sldMkLst>
        <pc:spChg chg="mod">
          <ac:chgData name="dhirajingle27292@outlook.com" userId="dafccd8612986c5f" providerId="LiveId" clId="{09026C38-06BB-4428-8369-9D9BE956028D}" dt="2022-07-13T12:34:33.387" v="4082" actId="27636"/>
          <ac:spMkLst>
            <pc:docMk/>
            <pc:sldMk cId="3692353520" sldId="274"/>
            <ac:spMk id="2" creationId="{1E72F674-F662-6374-8B08-DD810DAD61B2}"/>
          </ac:spMkLst>
        </pc:spChg>
        <pc:spChg chg="del">
          <ac:chgData name="dhirajingle27292@outlook.com" userId="dafccd8612986c5f" providerId="LiveId" clId="{09026C38-06BB-4428-8369-9D9BE956028D}" dt="2022-07-09T11:26:19.759" v="1545"/>
          <ac:spMkLst>
            <pc:docMk/>
            <pc:sldMk cId="3692353520" sldId="274"/>
            <ac:spMk id="3" creationId="{80ADBF64-CADA-FA8A-BCF2-71B8BF3286C0}"/>
          </ac:spMkLst>
        </pc:spChg>
        <pc:spChg chg="add del mod">
          <ac:chgData name="dhirajingle27292@outlook.com" userId="dafccd8612986c5f" providerId="LiveId" clId="{09026C38-06BB-4428-8369-9D9BE956028D}" dt="2022-07-09T11:47:38.094" v="1564" actId="22"/>
          <ac:spMkLst>
            <pc:docMk/>
            <pc:sldMk cId="3692353520" sldId="274"/>
            <ac:spMk id="6" creationId="{53FAE5B5-7811-1EF5-D92B-5E41383ECC63}"/>
          </ac:spMkLst>
        </pc:spChg>
        <pc:picChg chg="add del mod">
          <ac:chgData name="dhirajingle27292@outlook.com" userId="dafccd8612986c5f" providerId="LiveId" clId="{09026C38-06BB-4428-8369-9D9BE956028D}" dt="2022-07-09T11:26:39.905" v="1549" actId="21"/>
          <ac:picMkLst>
            <pc:docMk/>
            <pc:sldMk cId="3692353520" sldId="274"/>
            <ac:picMk id="4" creationId="{2F4C2523-9303-CF24-8E17-B86E4D1D8697}"/>
          </ac:picMkLst>
        </pc:picChg>
        <pc:picChg chg="add mod ord">
          <ac:chgData name="dhirajingle27292@outlook.com" userId="dafccd8612986c5f" providerId="LiveId" clId="{09026C38-06BB-4428-8369-9D9BE956028D}" dt="2022-07-09T11:47:57.897" v="1569" actId="14100"/>
          <ac:picMkLst>
            <pc:docMk/>
            <pc:sldMk cId="3692353520" sldId="274"/>
            <ac:picMk id="8" creationId="{FF312796-7280-7C0D-B57C-689511BB1C08}"/>
          </ac:picMkLst>
        </pc:picChg>
      </pc:sldChg>
      <pc:sldChg chg="addSp delSp modSp del mod">
        <pc:chgData name="dhirajingle27292@outlook.com" userId="dafccd8612986c5f" providerId="LiveId" clId="{09026C38-06BB-4428-8369-9D9BE956028D}" dt="2022-07-13T12:37:44.617" v="4107" actId="2696"/>
        <pc:sldMkLst>
          <pc:docMk/>
          <pc:sldMk cId="1952597626" sldId="275"/>
        </pc:sldMkLst>
        <pc:spChg chg="mod">
          <ac:chgData name="dhirajingle27292@outlook.com" userId="dafccd8612986c5f" providerId="LiveId" clId="{09026C38-06BB-4428-8369-9D9BE956028D}" dt="2022-07-13T12:34:33.006" v="4081"/>
          <ac:spMkLst>
            <pc:docMk/>
            <pc:sldMk cId="1952597626" sldId="275"/>
            <ac:spMk id="2" creationId="{280FB740-07C7-5449-055D-61512B7FA823}"/>
          </ac:spMkLst>
        </pc:spChg>
        <pc:spChg chg="del">
          <ac:chgData name="dhirajingle27292@outlook.com" userId="dafccd8612986c5f" providerId="LiveId" clId="{09026C38-06BB-4428-8369-9D9BE956028D}" dt="2022-07-09T10:03:37.262" v="50" actId="931"/>
          <ac:spMkLst>
            <pc:docMk/>
            <pc:sldMk cId="1952597626" sldId="275"/>
            <ac:spMk id="3" creationId="{88653B9F-CF59-56C0-AE53-26C61287E25E}"/>
          </ac:spMkLst>
        </pc:spChg>
        <pc:spChg chg="add del mod">
          <ac:chgData name="dhirajingle27292@outlook.com" userId="dafccd8612986c5f" providerId="LiveId" clId="{09026C38-06BB-4428-8369-9D9BE956028D}" dt="2022-07-09T10:00:51.752" v="45" actId="21"/>
          <ac:spMkLst>
            <pc:docMk/>
            <pc:sldMk cId="1952597626" sldId="275"/>
            <ac:spMk id="5" creationId="{EAC8DE24-8710-AA65-C7D0-04E90D739A7B}"/>
          </ac:spMkLst>
        </pc:spChg>
        <pc:spChg chg="add del mod">
          <ac:chgData name="dhirajingle27292@outlook.com" userId="dafccd8612986c5f" providerId="LiveId" clId="{09026C38-06BB-4428-8369-9D9BE956028D}" dt="2022-07-09T10:04:47.107" v="59"/>
          <ac:spMkLst>
            <pc:docMk/>
            <pc:sldMk cId="1952597626" sldId="275"/>
            <ac:spMk id="8" creationId="{AC1825C3-465A-8081-4F57-624230D47DF9}"/>
          </ac:spMkLst>
        </pc:spChg>
        <pc:spChg chg="add mod">
          <ac:chgData name="dhirajingle27292@outlook.com" userId="dafccd8612986c5f" providerId="LiveId" clId="{09026C38-06BB-4428-8369-9D9BE956028D}" dt="2022-07-09T10:09:32.429" v="140" actId="1076"/>
          <ac:spMkLst>
            <pc:docMk/>
            <pc:sldMk cId="1952597626" sldId="275"/>
            <ac:spMk id="9" creationId="{7D7315C5-F91E-E38B-9DBC-F72FF390F50D}"/>
          </ac:spMkLst>
        </pc:spChg>
        <pc:spChg chg="add del mod">
          <ac:chgData name="dhirajingle27292@outlook.com" userId="dafccd8612986c5f" providerId="LiveId" clId="{09026C38-06BB-4428-8369-9D9BE956028D}" dt="2022-07-09T10:04:47.104" v="57" actId="21"/>
          <ac:spMkLst>
            <pc:docMk/>
            <pc:sldMk cId="1952597626" sldId="275"/>
            <ac:spMk id="10" creationId="{02551566-7719-1784-BB89-059942825541}"/>
          </ac:spMkLst>
        </pc:spChg>
        <pc:grpChg chg="add del mod">
          <ac:chgData name="dhirajingle27292@outlook.com" userId="dafccd8612986c5f" providerId="LiveId" clId="{09026C38-06BB-4428-8369-9D9BE956028D}" dt="2022-07-09T10:07:50.652" v="125"/>
          <ac:grpSpMkLst>
            <pc:docMk/>
            <pc:sldMk cId="1952597626" sldId="275"/>
            <ac:grpSpMk id="14" creationId="{70D10690-CFF6-D347-A52F-29243828E1F9}"/>
          </ac:grpSpMkLst>
        </pc:grpChg>
        <pc:grpChg chg="add del mod">
          <ac:chgData name="dhirajingle27292@outlook.com" userId="dafccd8612986c5f" providerId="LiveId" clId="{09026C38-06BB-4428-8369-9D9BE956028D}" dt="2022-07-09T10:07:50.592" v="122"/>
          <ac:grpSpMkLst>
            <pc:docMk/>
            <pc:sldMk cId="1952597626" sldId="275"/>
            <ac:grpSpMk id="17" creationId="{D9E26762-C30A-8304-5432-2CAD824B03A6}"/>
          </ac:grpSpMkLst>
        </pc:grpChg>
        <pc:grpChg chg="mod">
          <ac:chgData name="dhirajingle27292@outlook.com" userId="dafccd8612986c5f" providerId="LiveId" clId="{09026C38-06BB-4428-8369-9D9BE956028D}" dt="2022-07-09T10:07:50.062" v="119"/>
          <ac:grpSpMkLst>
            <pc:docMk/>
            <pc:sldMk cId="1952597626" sldId="275"/>
            <ac:grpSpMk id="20" creationId="{978CAE58-3AF2-DFB9-4228-4EF255027CBA}"/>
          </ac:grpSpMkLst>
        </pc:grpChg>
        <pc:picChg chg="add mod">
          <ac:chgData name="dhirajingle27292@outlook.com" userId="dafccd8612986c5f" providerId="LiveId" clId="{09026C38-06BB-4428-8369-9D9BE956028D}" dt="2022-07-13T12:34:33.006" v="4081"/>
          <ac:picMkLst>
            <pc:docMk/>
            <pc:sldMk cId="1952597626" sldId="275"/>
            <ac:picMk id="7" creationId="{036F1610-5E6A-BCA9-B376-1D912681AAEE}"/>
          </ac:picMkLst>
        </pc:picChg>
        <pc:picChg chg="mod">
          <ac:chgData name="dhirajingle27292@outlook.com" userId="dafccd8612986c5f" providerId="LiveId" clId="{09026C38-06BB-4428-8369-9D9BE956028D}" dt="2022-07-09T10:08:25.048" v="135" actId="1076"/>
          <ac:picMkLst>
            <pc:docMk/>
            <pc:sldMk cId="1952597626" sldId="275"/>
            <ac:picMk id="3079" creationId="{1ECA6FF3-0C8A-03A6-140B-97CC63486BB4}"/>
          </ac:picMkLst>
        </pc:picChg>
        <pc:inkChg chg="add del">
          <ac:chgData name="dhirajingle27292@outlook.com" userId="dafccd8612986c5f" providerId="LiveId" clId="{09026C38-06BB-4428-8369-9D9BE956028D}" dt="2022-07-09T10:07:50.705" v="127" actId="9405"/>
          <ac:inkMkLst>
            <pc:docMk/>
            <pc:sldMk cId="1952597626" sldId="275"/>
            <ac:inkMk id="11" creationId="{12C5DAE9-D1CA-18D7-B9BF-51E81AA76D68}"/>
          </ac:inkMkLst>
        </pc:inkChg>
        <pc:inkChg chg="add del mod">
          <ac:chgData name="dhirajingle27292@outlook.com" userId="dafccd8612986c5f" providerId="LiveId" clId="{09026C38-06BB-4428-8369-9D9BE956028D}" dt="2022-07-09T10:07:50.672" v="126" actId="9405"/>
          <ac:inkMkLst>
            <pc:docMk/>
            <pc:sldMk cId="1952597626" sldId="275"/>
            <ac:inkMk id="12" creationId="{C8C3EA7D-C2B4-2FEE-B139-E2696F8A2AED}"/>
          </ac:inkMkLst>
        </pc:inkChg>
        <pc:inkChg chg="add del mod">
          <ac:chgData name="dhirajingle27292@outlook.com" userId="dafccd8612986c5f" providerId="LiveId" clId="{09026C38-06BB-4428-8369-9D9BE956028D}" dt="2022-07-09T10:07:50.652" v="125"/>
          <ac:inkMkLst>
            <pc:docMk/>
            <pc:sldMk cId="1952597626" sldId="275"/>
            <ac:inkMk id="13" creationId="{EB882B54-BA18-5FC1-6B15-9C546DA54165}"/>
          </ac:inkMkLst>
        </pc:inkChg>
        <pc:inkChg chg="add del mod">
          <ac:chgData name="dhirajingle27292@outlook.com" userId="dafccd8612986c5f" providerId="LiveId" clId="{09026C38-06BB-4428-8369-9D9BE956028D}" dt="2022-07-09T10:07:50.621" v="123" actId="9405"/>
          <ac:inkMkLst>
            <pc:docMk/>
            <pc:sldMk cId="1952597626" sldId="275"/>
            <ac:inkMk id="15" creationId="{67533F15-26E3-3D39-1D0A-64B168E14698}"/>
          </ac:inkMkLst>
        </pc:inkChg>
        <pc:inkChg chg="add del mod">
          <ac:chgData name="dhirajingle27292@outlook.com" userId="dafccd8612986c5f" providerId="LiveId" clId="{09026C38-06BB-4428-8369-9D9BE956028D}" dt="2022-07-09T10:07:50.592" v="122"/>
          <ac:inkMkLst>
            <pc:docMk/>
            <pc:sldMk cId="1952597626" sldId="275"/>
            <ac:inkMk id="16" creationId="{77764585-03BE-A5B3-8EC1-26E9C6B5AF72}"/>
          </ac:inkMkLst>
        </pc:inkChg>
        <pc:inkChg chg="add del mod">
          <ac:chgData name="dhirajingle27292@outlook.com" userId="dafccd8612986c5f" providerId="LiveId" clId="{09026C38-06BB-4428-8369-9D9BE956028D}" dt="2022-07-09T10:07:50.559" v="120" actId="9405"/>
          <ac:inkMkLst>
            <pc:docMk/>
            <pc:sldMk cId="1952597626" sldId="275"/>
            <ac:inkMk id="18" creationId="{BA2B1995-4B48-FA12-74DC-CE35D4BF5E2A}"/>
          </ac:inkMkLst>
        </pc:inkChg>
        <pc:inkChg chg="add del mod">
          <ac:chgData name="dhirajingle27292@outlook.com" userId="dafccd8612986c5f" providerId="LiveId" clId="{09026C38-06BB-4428-8369-9D9BE956028D}" dt="2022-07-09T10:07:50.062" v="119"/>
          <ac:inkMkLst>
            <pc:docMk/>
            <pc:sldMk cId="1952597626" sldId="275"/>
            <ac:inkMk id="19" creationId="{E1D5B497-0141-77EB-BA8F-E077FEEABD96}"/>
          </ac:inkMkLst>
        </pc:inkChg>
      </pc:sldChg>
      <pc:sldChg chg="addSp modSp mod">
        <pc:chgData name="dhirajingle27292@outlook.com" userId="dafccd8612986c5f" providerId="LiveId" clId="{09026C38-06BB-4428-8369-9D9BE956028D}" dt="2022-07-13T12:37:34.250" v="4106" actId="13926"/>
        <pc:sldMkLst>
          <pc:docMk/>
          <pc:sldMk cId="494948330" sldId="276"/>
        </pc:sldMkLst>
        <pc:spChg chg="mod">
          <ac:chgData name="dhirajingle27292@outlook.com" userId="dafccd8612986c5f" providerId="LiveId" clId="{09026C38-06BB-4428-8369-9D9BE956028D}" dt="2022-07-13T12:35:26.788" v="4095" actId="14100"/>
          <ac:spMkLst>
            <pc:docMk/>
            <pc:sldMk cId="494948330" sldId="276"/>
            <ac:spMk id="2" creationId="{DE3E968B-53DC-4404-E470-9593631C6800}"/>
          </ac:spMkLst>
        </pc:spChg>
        <pc:spChg chg="add mod">
          <ac:chgData name="dhirajingle27292@outlook.com" userId="dafccd8612986c5f" providerId="LiveId" clId="{09026C38-06BB-4428-8369-9D9BE956028D}" dt="2022-07-13T12:37:34.250" v="4106" actId="13926"/>
          <ac:spMkLst>
            <pc:docMk/>
            <pc:sldMk cId="494948330" sldId="276"/>
            <ac:spMk id="6" creationId="{20B3D3BC-74F0-6CBF-A26F-38866B5C7A9D}"/>
          </ac:spMkLst>
        </pc:spChg>
        <pc:picChg chg="mod">
          <ac:chgData name="dhirajingle27292@outlook.com" userId="dafccd8612986c5f" providerId="LiveId" clId="{09026C38-06BB-4428-8369-9D9BE956028D}" dt="2022-07-13T12:36:40.629" v="4099" actId="14100"/>
          <ac:picMkLst>
            <pc:docMk/>
            <pc:sldMk cId="494948330" sldId="276"/>
            <ac:picMk id="5" creationId="{D98A95BA-5A09-4261-8710-E827E4AB12C4}"/>
          </ac:picMkLst>
        </pc:picChg>
      </pc:sldChg>
      <pc:sldChg chg="addSp delSp modSp new mod ord">
        <pc:chgData name="dhirajingle27292@outlook.com" userId="dafccd8612986c5f" providerId="LiveId" clId="{09026C38-06BB-4428-8369-9D9BE956028D}" dt="2022-07-13T12:34:33.006" v="4081"/>
        <pc:sldMkLst>
          <pc:docMk/>
          <pc:sldMk cId="1974868154" sldId="277"/>
        </pc:sldMkLst>
        <pc:spChg chg="mod">
          <ac:chgData name="dhirajingle27292@outlook.com" userId="dafccd8612986c5f" providerId="LiveId" clId="{09026C38-06BB-4428-8369-9D9BE956028D}" dt="2022-07-13T12:34:33.006" v="4081"/>
          <ac:spMkLst>
            <pc:docMk/>
            <pc:sldMk cId="1974868154" sldId="277"/>
            <ac:spMk id="2" creationId="{EAC928DE-AF51-A4A6-DFFA-A29DBB3F03EE}"/>
          </ac:spMkLst>
        </pc:spChg>
        <pc:spChg chg="add mod">
          <ac:chgData name="dhirajingle27292@outlook.com" userId="dafccd8612986c5f" providerId="LiveId" clId="{09026C38-06BB-4428-8369-9D9BE956028D}" dt="2022-07-12T16:52:15.963" v="2702" actId="255"/>
          <ac:spMkLst>
            <pc:docMk/>
            <pc:sldMk cId="1974868154" sldId="277"/>
            <ac:spMk id="3" creationId="{49A609A6-896B-C4AB-F1EA-01466C178FB3}"/>
          </ac:spMkLst>
        </pc:spChg>
        <pc:spChg chg="add del">
          <ac:chgData name="dhirajingle27292@outlook.com" userId="dafccd8612986c5f" providerId="LiveId" clId="{09026C38-06BB-4428-8369-9D9BE956028D}" dt="2022-07-09T10:29:38.405" v="340" actId="21"/>
          <ac:spMkLst>
            <pc:docMk/>
            <pc:sldMk cId="1974868154" sldId="277"/>
            <ac:spMk id="3" creationId="{67AF6FA7-9BC4-164D-9591-FFDF382A116E}"/>
          </ac:spMkLst>
        </pc:spChg>
        <pc:spChg chg="add del mod">
          <ac:chgData name="dhirajingle27292@outlook.com" userId="dafccd8612986c5f" providerId="LiveId" clId="{09026C38-06BB-4428-8369-9D9BE956028D}" dt="2022-07-09T10:38:39.661" v="473" actId="21"/>
          <ac:spMkLst>
            <pc:docMk/>
            <pc:sldMk cId="1974868154" sldId="277"/>
            <ac:spMk id="4" creationId="{F85D698F-1C30-F66D-5F93-B879F552CFCE}"/>
          </ac:spMkLst>
        </pc:spChg>
        <pc:spChg chg="add del mod">
          <ac:chgData name="dhirajingle27292@outlook.com" userId="dafccd8612986c5f" providerId="LiveId" clId="{09026C38-06BB-4428-8369-9D9BE956028D}" dt="2022-07-09T10:38:37.103" v="472" actId="21"/>
          <ac:spMkLst>
            <pc:docMk/>
            <pc:sldMk cId="1974868154" sldId="277"/>
            <ac:spMk id="5" creationId="{17AD0595-7DDE-C2A0-FCA5-199C24FDE07F}"/>
          </ac:spMkLst>
        </pc:spChg>
        <pc:spChg chg="add del mod">
          <ac:chgData name="dhirajingle27292@outlook.com" userId="dafccd8612986c5f" providerId="LiveId" clId="{09026C38-06BB-4428-8369-9D9BE956028D}" dt="2022-07-09T10:33:57.151" v="400" actId="21"/>
          <ac:spMkLst>
            <pc:docMk/>
            <pc:sldMk cId="1974868154" sldId="277"/>
            <ac:spMk id="6" creationId="{8C315EE7-4F70-BB6C-9A8D-8D803C266B5A}"/>
          </ac:spMkLst>
        </pc:spChg>
        <pc:spChg chg="add del mod">
          <ac:chgData name="dhirajingle27292@outlook.com" userId="dafccd8612986c5f" providerId="LiveId" clId="{09026C38-06BB-4428-8369-9D9BE956028D}" dt="2022-07-09T10:34:05.265" v="401" actId="21"/>
          <ac:spMkLst>
            <pc:docMk/>
            <pc:sldMk cId="1974868154" sldId="277"/>
            <ac:spMk id="7" creationId="{17973EF8-09F0-C07E-622C-1EBF2F3C2338}"/>
          </ac:spMkLst>
        </pc:spChg>
        <pc:spChg chg="add del mod">
          <ac:chgData name="dhirajingle27292@outlook.com" userId="dafccd8612986c5f" providerId="LiveId" clId="{09026C38-06BB-4428-8369-9D9BE956028D}" dt="2022-07-09T10:33:46.449" v="399" actId="21"/>
          <ac:spMkLst>
            <pc:docMk/>
            <pc:sldMk cId="1974868154" sldId="277"/>
            <ac:spMk id="8" creationId="{0889D673-D7AA-7FD0-DC16-A1771DDEB691}"/>
          </ac:spMkLst>
        </pc:spChg>
        <pc:spChg chg="add del mod">
          <ac:chgData name="dhirajingle27292@outlook.com" userId="dafccd8612986c5f" providerId="LiveId" clId="{09026C38-06BB-4428-8369-9D9BE956028D}" dt="2022-07-09T10:33:30.220" v="395" actId="21"/>
          <ac:spMkLst>
            <pc:docMk/>
            <pc:sldMk cId="1974868154" sldId="277"/>
            <ac:spMk id="9" creationId="{9B4B160D-C03E-B450-0FF1-9BB78D220072}"/>
          </ac:spMkLst>
        </pc:spChg>
        <pc:spChg chg="add del mod">
          <ac:chgData name="dhirajingle27292@outlook.com" userId="dafccd8612986c5f" providerId="LiveId" clId="{09026C38-06BB-4428-8369-9D9BE956028D}" dt="2022-07-09T10:33:09.007" v="390" actId="21"/>
          <ac:spMkLst>
            <pc:docMk/>
            <pc:sldMk cId="1974868154" sldId="277"/>
            <ac:spMk id="10" creationId="{B452FEAE-A2DF-FF5A-FCA6-DA6C0DAA1F30}"/>
          </ac:spMkLst>
        </pc:spChg>
        <pc:spChg chg="add del mod">
          <ac:chgData name="dhirajingle27292@outlook.com" userId="dafccd8612986c5f" providerId="LiveId" clId="{09026C38-06BB-4428-8369-9D9BE956028D}" dt="2022-07-09T10:33:22.272" v="393" actId="21"/>
          <ac:spMkLst>
            <pc:docMk/>
            <pc:sldMk cId="1974868154" sldId="277"/>
            <ac:spMk id="11" creationId="{8A5092C8-99AF-3D09-08AA-48DF2F7516BD}"/>
          </ac:spMkLst>
        </pc:spChg>
        <pc:spChg chg="add del mod">
          <ac:chgData name="dhirajingle27292@outlook.com" userId="dafccd8612986c5f" providerId="LiveId" clId="{09026C38-06BB-4428-8369-9D9BE956028D}" dt="2022-07-09T10:38:47.710" v="475" actId="21"/>
          <ac:spMkLst>
            <pc:docMk/>
            <pc:sldMk cId="1974868154" sldId="277"/>
            <ac:spMk id="12" creationId="{5E3E6E4F-A1E0-B82F-A47B-C955B9318D36}"/>
          </ac:spMkLst>
        </pc:spChg>
        <pc:spChg chg="add del mod">
          <ac:chgData name="dhirajingle27292@outlook.com" userId="dafccd8612986c5f" providerId="LiveId" clId="{09026C38-06BB-4428-8369-9D9BE956028D}" dt="2022-07-09T10:34:07.989" v="402" actId="21"/>
          <ac:spMkLst>
            <pc:docMk/>
            <pc:sldMk cId="1974868154" sldId="277"/>
            <ac:spMk id="13" creationId="{7101CE2F-C6E9-A0E8-2563-4A5FC12A0A45}"/>
          </ac:spMkLst>
        </pc:spChg>
        <pc:spChg chg="add del mod">
          <ac:chgData name="dhirajingle27292@outlook.com" userId="dafccd8612986c5f" providerId="LiveId" clId="{09026C38-06BB-4428-8369-9D9BE956028D}" dt="2022-07-09T10:33:38.568" v="398" actId="21"/>
          <ac:spMkLst>
            <pc:docMk/>
            <pc:sldMk cId="1974868154" sldId="277"/>
            <ac:spMk id="14" creationId="{0D5DE991-49F0-E17B-0F51-680B2A44A4AE}"/>
          </ac:spMkLst>
        </pc:spChg>
        <pc:spChg chg="add del mod">
          <ac:chgData name="dhirajingle27292@outlook.com" userId="dafccd8612986c5f" providerId="LiveId" clId="{09026C38-06BB-4428-8369-9D9BE956028D}" dt="2022-07-09T10:38:50.360" v="476" actId="21"/>
          <ac:spMkLst>
            <pc:docMk/>
            <pc:sldMk cId="1974868154" sldId="277"/>
            <ac:spMk id="15" creationId="{F24E73BD-2DB0-9199-6DDC-9773DD51E976}"/>
          </ac:spMkLst>
        </pc:spChg>
        <pc:spChg chg="add del mod">
          <ac:chgData name="dhirajingle27292@outlook.com" userId="dafccd8612986c5f" providerId="LiveId" clId="{09026C38-06BB-4428-8369-9D9BE956028D}" dt="2022-07-09T10:38:52.744" v="477" actId="21"/>
          <ac:spMkLst>
            <pc:docMk/>
            <pc:sldMk cId="1974868154" sldId="277"/>
            <ac:spMk id="16" creationId="{1220F994-57F9-9985-2FCA-3034726119CA}"/>
          </ac:spMkLst>
        </pc:spChg>
        <pc:spChg chg="add del mod">
          <ac:chgData name="dhirajingle27292@outlook.com" userId="dafccd8612986c5f" providerId="LiveId" clId="{09026C38-06BB-4428-8369-9D9BE956028D}" dt="2022-07-09T10:38:58.450" v="478" actId="21"/>
          <ac:spMkLst>
            <pc:docMk/>
            <pc:sldMk cId="1974868154" sldId="277"/>
            <ac:spMk id="17" creationId="{3D5221B0-549C-134E-346A-5989992A5C2E}"/>
          </ac:spMkLst>
        </pc:spChg>
        <pc:spChg chg="add del mod">
          <ac:chgData name="dhirajingle27292@outlook.com" userId="dafccd8612986c5f" providerId="LiveId" clId="{09026C38-06BB-4428-8369-9D9BE956028D}" dt="2022-07-09T10:38:43.948" v="474" actId="21"/>
          <ac:spMkLst>
            <pc:docMk/>
            <pc:sldMk cId="1974868154" sldId="277"/>
            <ac:spMk id="18" creationId="{C291B0EE-53D7-0ECF-4790-7E43A0933775}"/>
          </ac:spMkLst>
        </pc:spChg>
        <pc:spChg chg="add del mod">
          <ac:chgData name="dhirajingle27292@outlook.com" userId="dafccd8612986c5f" providerId="LiveId" clId="{09026C38-06BB-4428-8369-9D9BE956028D}" dt="2022-07-09T10:38:34.728" v="471" actId="21"/>
          <ac:spMkLst>
            <pc:docMk/>
            <pc:sldMk cId="1974868154" sldId="277"/>
            <ac:spMk id="19" creationId="{7E5EF74A-B5BA-6871-108C-C0EE41A429E4}"/>
          </ac:spMkLst>
        </pc:spChg>
        <pc:spChg chg="add del mod">
          <ac:chgData name="dhirajingle27292@outlook.com" userId="dafccd8612986c5f" providerId="LiveId" clId="{09026C38-06BB-4428-8369-9D9BE956028D}" dt="2022-07-09T10:38:28.230" v="470" actId="21"/>
          <ac:spMkLst>
            <pc:docMk/>
            <pc:sldMk cId="1974868154" sldId="277"/>
            <ac:spMk id="20" creationId="{C2FD609F-E120-ED10-051B-5D33A013D15E}"/>
          </ac:spMkLst>
        </pc:spChg>
        <pc:spChg chg="add del mod">
          <ac:chgData name="dhirajingle27292@outlook.com" userId="dafccd8612986c5f" providerId="LiveId" clId="{09026C38-06BB-4428-8369-9D9BE956028D}" dt="2022-07-09T10:41:24.154" v="511" actId="21"/>
          <ac:spMkLst>
            <pc:docMk/>
            <pc:sldMk cId="1974868154" sldId="277"/>
            <ac:spMk id="21" creationId="{73745B26-2ED1-D419-7402-56850B06BE84}"/>
          </ac:spMkLst>
        </pc:spChg>
        <pc:spChg chg="add del mod">
          <ac:chgData name="dhirajingle27292@outlook.com" userId="dafccd8612986c5f" providerId="LiveId" clId="{09026C38-06BB-4428-8369-9D9BE956028D}" dt="2022-07-09T10:40:20.185" v="506" actId="21"/>
          <ac:spMkLst>
            <pc:docMk/>
            <pc:sldMk cId="1974868154" sldId="277"/>
            <ac:spMk id="22" creationId="{A284C1AF-853C-7DF1-47C4-EEB495E4CCB1}"/>
          </ac:spMkLst>
        </pc:spChg>
        <pc:spChg chg="add">
          <ac:chgData name="dhirajingle27292@outlook.com" userId="dafccd8612986c5f" providerId="LiveId" clId="{09026C38-06BB-4428-8369-9D9BE956028D}" dt="2022-07-09T10:43:21.052" v="512"/>
          <ac:spMkLst>
            <pc:docMk/>
            <pc:sldMk cId="1974868154" sldId="277"/>
            <ac:spMk id="23" creationId="{5E7B6CD8-808D-9070-07B9-C83C4E49B34F}"/>
          </ac:spMkLst>
        </pc:spChg>
        <pc:picChg chg="add del mod">
          <ac:chgData name="dhirajingle27292@outlook.com" userId="dafccd8612986c5f" providerId="LiveId" clId="{09026C38-06BB-4428-8369-9D9BE956028D}" dt="2022-07-09T10:57:08.828" v="1530" actId="21"/>
          <ac:picMkLst>
            <pc:docMk/>
            <pc:sldMk cId="1974868154" sldId="277"/>
            <ac:picMk id="1025" creationId="{17AE101D-4229-A7C1-FCA7-5267B4B09672}"/>
          </ac:picMkLst>
        </pc:picChg>
      </pc:sldChg>
      <pc:sldChg chg="addSp delSp modSp new del mod">
        <pc:chgData name="dhirajingle27292@outlook.com" userId="dafccd8612986c5f" providerId="LiveId" clId="{09026C38-06BB-4428-8369-9D9BE956028D}" dt="2022-07-09T11:59:47.636" v="1918" actId="2696"/>
        <pc:sldMkLst>
          <pc:docMk/>
          <pc:sldMk cId="1772456379" sldId="278"/>
        </pc:sldMkLst>
        <pc:spChg chg="mod">
          <ac:chgData name="dhirajingle27292@outlook.com" userId="dafccd8612986c5f" providerId="LiveId" clId="{09026C38-06BB-4428-8369-9D9BE956028D}" dt="2022-07-09T11:59:15.582" v="1917" actId="20577"/>
          <ac:spMkLst>
            <pc:docMk/>
            <pc:sldMk cId="1772456379" sldId="278"/>
            <ac:spMk id="2" creationId="{F1C9E194-77D7-1144-2262-2931C45DDC81}"/>
          </ac:spMkLst>
        </pc:spChg>
        <pc:spChg chg="add del mod">
          <ac:chgData name="dhirajingle27292@outlook.com" userId="dafccd8612986c5f" providerId="LiveId" clId="{09026C38-06BB-4428-8369-9D9BE956028D}" dt="2022-07-09T11:59:10.207" v="1916"/>
          <ac:spMkLst>
            <pc:docMk/>
            <pc:sldMk cId="1772456379" sldId="278"/>
            <ac:spMk id="3" creationId="{0D2F9A33-0793-A58D-F16E-5AADB0BC9F82}"/>
          </ac:spMkLst>
        </pc:spChg>
        <pc:picChg chg="add del mod">
          <ac:chgData name="dhirajingle27292@outlook.com" userId="dafccd8612986c5f" providerId="LiveId" clId="{09026C38-06BB-4428-8369-9D9BE956028D}" dt="2022-07-09T10:47:31.455" v="1059" actId="21"/>
          <ac:picMkLst>
            <pc:docMk/>
            <pc:sldMk cId="1772456379" sldId="278"/>
            <ac:picMk id="4" creationId="{1E79D1CA-F7EF-51C0-605C-B999824B5155}"/>
          </ac:picMkLst>
        </pc:picChg>
        <pc:picChg chg="add del mod">
          <ac:chgData name="dhirajingle27292@outlook.com" userId="dafccd8612986c5f" providerId="LiveId" clId="{09026C38-06BB-4428-8369-9D9BE956028D}" dt="2022-07-09T10:48:07.070" v="1062" actId="21"/>
          <ac:picMkLst>
            <pc:docMk/>
            <pc:sldMk cId="1772456379" sldId="278"/>
            <ac:picMk id="5" creationId="{0E8FF9C9-6916-F385-C7A6-72FAB33C3D5F}"/>
          </ac:picMkLst>
        </pc:picChg>
        <pc:picChg chg="add del mod">
          <ac:chgData name="dhirajingle27292@outlook.com" userId="dafccd8612986c5f" providerId="LiveId" clId="{09026C38-06BB-4428-8369-9D9BE956028D}" dt="2022-07-09T10:48:15.683" v="1064" actId="21"/>
          <ac:picMkLst>
            <pc:docMk/>
            <pc:sldMk cId="1772456379" sldId="278"/>
            <ac:picMk id="6" creationId="{7772AB5D-1A98-F809-3AFA-825157786E99}"/>
          </ac:picMkLst>
        </pc:picChg>
      </pc:sldChg>
      <pc:sldChg chg="addSp modSp new mod">
        <pc:chgData name="dhirajingle27292@outlook.com" userId="dafccd8612986c5f" providerId="LiveId" clId="{09026C38-06BB-4428-8369-9D9BE956028D}" dt="2022-07-13T12:34:33.411" v="4083" actId="27636"/>
        <pc:sldMkLst>
          <pc:docMk/>
          <pc:sldMk cId="3655440239" sldId="278"/>
        </pc:sldMkLst>
        <pc:spChg chg="mod">
          <ac:chgData name="dhirajingle27292@outlook.com" userId="dafccd8612986c5f" providerId="LiveId" clId="{09026C38-06BB-4428-8369-9D9BE956028D}" dt="2022-07-13T12:34:33.006" v="4081"/>
          <ac:spMkLst>
            <pc:docMk/>
            <pc:sldMk cId="3655440239" sldId="278"/>
            <ac:spMk id="2" creationId="{CA5D746B-3C0F-1008-1E31-7716B26CA8A8}"/>
          </ac:spMkLst>
        </pc:spChg>
        <pc:spChg chg="mod">
          <ac:chgData name="dhirajingle27292@outlook.com" userId="dafccd8612986c5f" providerId="LiveId" clId="{09026C38-06BB-4428-8369-9D9BE956028D}" dt="2022-07-13T12:34:33.411" v="4083" actId="27636"/>
          <ac:spMkLst>
            <pc:docMk/>
            <pc:sldMk cId="3655440239" sldId="278"/>
            <ac:spMk id="3" creationId="{8072172B-1951-1D4F-CDC7-BD63DB106DF6}"/>
          </ac:spMkLst>
        </pc:spChg>
        <pc:picChg chg="add mod">
          <ac:chgData name="dhirajingle27292@outlook.com" userId="dafccd8612986c5f" providerId="LiveId" clId="{09026C38-06BB-4428-8369-9D9BE956028D}" dt="2022-07-09T12:25:52.360" v="2202" actId="14100"/>
          <ac:picMkLst>
            <pc:docMk/>
            <pc:sldMk cId="3655440239" sldId="278"/>
            <ac:picMk id="5" creationId="{A8A2C964-A0BD-B41C-962E-C19564D6CC5B}"/>
          </ac:picMkLst>
        </pc:picChg>
      </pc:sldChg>
      <pc:sldChg chg="add del">
        <pc:chgData name="dhirajingle27292@outlook.com" userId="dafccd8612986c5f" providerId="LiveId" clId="{09026C38-06BB-4428-8369-9D9BE956028D}" dt="2022-07-09T12:27:49.671" v="2210" actId="2696"/>
        <pc:sldMkLst>
          <pc:docMk/>
          <pc:sldMk cId="56258515" sldId="279"/>
        </pc:sldMkLst>
      </pc:sldChg>
      <pc:sldChg chg="add del">
        <pc:chgData name="dhirajingle27292@outlook.com" userId="dafccd8612986c5f" providerId="LiveId" clId="{09026C38-06BB-4428-8369-9D9BE956028D}" dt="2022-07-09T10:45:31.745" v="1025" actId="2696"/>
        <pc:sldMkLst>
          <pc:docMk/>
          <pc:sldMk cId="291993666" sldId="279"/>
        </pc:sldMkLst>
      </pc:sldChg>
      <pc:sldChg chg="new del">
        <pc:chgData name="dhirajingle27292@outlook.com" userId="dafccd8612986c5f" providerId="LiveId" clId="{09026C38-06BB-4428-8369-9D9BE956028D}" dt="2022-07-09T12:27:23.466" v="2207" actId="2696"/>
        <pc:sldMkLst>
          <pc:docMk/>
          <pc:sldMk cId="365758333" sldId="279"/>
        </pc:sldMkLst>
      </pc:sldChg>
      <pc:sldChg chg="addSp delSp modSp new mod">
        <pc:chgData name="dhirajingle27292@outlook.com" userId="dafccd8612986c5f" providerId="LiveId" clId="{09026C38-06BB-4428-8369-9D9BE956028D}" dt="2022-07-13T12:34:33.421" v="4085" actId="27636"/>
        <pc:sldMkLst>
          <pc:docMk/>
          <pc:sldMk cId="1092193289" sldId="279"/>
        </pc:sldMkLst>
        <pc:spChg chg="mod">
          <ac:chgData name="dhirajingle27292@outlook.com" userId="dafccd8612986c5f" providerId="LiveId" clId="{09026C38-06BB-4428-8369-9D9BE956028D}" dt="2022-07-13T12:27:06.728" v="3969" actId="1076"/>
          <ac:spMkLst>
            <pc:docMk/>
            <pc:sldMk cId="1092193289" sldId="279"/>
            <ac:spMk id="2" creationId="{0CB7FD32-7F4E-701A-E609-034EC1B395E7}"/>
          </ac:spMkLst>
        </pc:spChg>
        <pc:spChg chg="mod">
          <ac:chgData name="dhirajingle27292@outlook.com" userId="dafccd8612986c5f" providerId="LiveId" clId="{09026C38-06BB-4428-8369-9D9BE956028D}" dt="2022-07-13T12:34:33.421" v="4085" actId="27636"/>
          <ac:spMkLst>
            <pc:docMk/>
            <pc:sldMk cId="1092193289" sldId="279"/>
            <ac:spMk id="3" creationId="{83604C82-F4DF-65FF-7384-8DFF413B32C5}"/>
          </ac:spMkLst>
        </pc:spChg>
        <pc:spChg chg="del">
          <ac:chgData name="dhirajingle27292@outlook.com" userId="dafccd8612986c5f" providerId="LiveId" clId="{09026C38-06BB-4428-8369-9D9BE956028D}" dt="2022-07-09T12:28:36.186" v="2214"/>
          <ac:spMkLst>
            <pc:docMk/>
            <pc:sldMk cId="1092193289" sldId="279"/>
            <ac:spMk id="4" creationId="{0952F1DE-4EA2-8774-A8C6-97C120ACB54C}"/>
          </ac:spMkLst>
        </pc:spChg>
        <pc:spChg chg="add mod">
          <ac:chgData name="dhirajingle27292@outlook.com" userId="dafccd8612986c5f" providerId="LiveId" clId="{09026C38-06BB-4428-8369-9D9BE956028D}" dt="2022-07-13T10:38:18.884" v="3832" actId="1076"/>
          <ac:spMkLst>
            <pc:docMk/>
            <pc:sldMk cId="1092193289" sldId="279"/>
            <ac:spMk id="4" creationId="{97AE2C40-7442-38F6-CDEE-704B9B452024}"/>
          </ac:spMkLst>
        </pc:spChg>
        <pc:spChg chg="mod">
          <ac:chgData name="dhirajingle27292@outlook.com" userId="dafccd8612986c5f" providerId="LiveId" clId="{09026C38-06BB-4428-8369-9D9BE956028D}" dt="2022-07-13T12:34:33.419" v="4084" actId="27636"/>
          <ac:spMkLst>
            <pc:docMk/>
            <pc:sldMk cId="1092193289" sldId="279"/>
            <ac:spMk id="5" creationId="{0D9FAB8D-09C3-33FC-9563-85C59E8F1020}"/>
          </ac:spMkLst>
        </pc:spChg>
        <pc:spChg chg="del mod">
          <ac:chgData name="dhirajingle27292@outlook.com" userId="dafccd8612986c5f" providerId="LiveId" clId="{09026C38-06BB-4428-8369-9D9BE956028D}" dt="2022-07-09T12:44:00.522" v="2313" actId="22"/>
          <ac:spMkLst>
            <pc:docMk/>
            <pc:sldMk cId="1092193289" sldId="279"/>
            <ac:spMk id="6" creationId="{D4434C66-123E-ADE2-7DF5-C500DF682EBC}"/>
          </ac:spMkLst>
        </pc:spChg>
        <pc:spChg chg="add del mod">
          <ac:chgData name="dhirajingle27292@outlook.com" userId="dafccd8612986c5f" providerId="LiveId" clId="{09026C38-06BB-4428-8369-9D9BE956028D}" dt="2022-07-09T12:35:35.092" v="2308" actId="14100"/>
          <ac:spMkLst>
            <pc:docMk/>
            <pc:sldMk cId="1092193289" sldId="279"/>
            <ac:spMk id="9" creationId="{5AC752EF-F3DC-A527-3F02-B59F0B5E83A7}"/>
          </ac:spMkLst>
        </pc:spChg>
        <pc:spChg chg="add del mod">
          <ac:chgData name="dhirajingle27292@outlook.com" userId="dafccd8612986c5f" providerId="LiveId" clId="{09026C38-06BB-4428-8369-9D9BE956028D}" dt="2022-07-09T12:32:07.040" v="2268"/>
          <ac:spMkLst>
            <pc:docMk/>
            <pc:sldMk cId="1092193289" sldId="279"/>
            <ac:spMk id="10" creationId="{75609853-9E7C-BC42-4A83-29179332456E}"/>
          </ac:spMkLst>
        </pc:spChg>
        <pc:spChg chg="add del mod">
          <ac:chgData name="dhirajingle27292@outlook.com" userId="dafccd8612986c5f" providerId="LiveId" clId="{09026C38-06BB-4428-8369-9D9BE956028D}" dt="2022-07-09T12:32:07.040" v="2270"/>
          <ac:spMkLst>
            <pc:docMk/>
            <pc:sldMk cId="1092193289" sldId="279"/>
            <ac:spMk id="11" creationId="{27C71A34-5DFC-A93D-33BA-3520A3CFC8C4}"/>
          </ac:spMkLst>
        </pc:spChg>
        <pc:spChg chg="add del mod">
          <ac:chgData name="dhirajingle27292@outlook.com" userId="dafccd8612986c5f" providerId="LiveId" clId="{09026C38-06BB-4428-8369-9D9BE956028D}" dt="2022-07-09T12:32:29.902" v="2276"/>
          <ac:spMkLst>
            <pc:docMk/>
            <pc:sldMk cId="1092193289" sldId="279"/>
            <ac:spMk id="12" creationId="{F1225DD0-2A92-1B30-0A3B-EA327E47DA24}"/>
          </ac:spMkLst>
        </pc:spChg>
        <pc:spChg chg="add del mod">
          <ac:chgData name="dhirajingle27292@outlook.com" userId="dafccd8612986c5f" providerId="LiveId" clId="{09026C38-06BB-4428-8369-9D9BE956028D}" dt="2022-07-09T12:32:29.897" v="2274" actId="21"/>
          <ac:spMkLst>
            <pc:docMk/>
            <pc:sldMk cId="1092193289" sldId="279"/>
            <ac:spMk id="13" creationId="{0A35B3EE-149E-6F64-9C26-863F1BAF6F61}"/>
          </ac:spMkLst>
        </pc:spChg>
        <pc:spChg chg="add del mod">
          <ac:chgData name="dhirajingle27292@outlook.com" userId="dafccd8612986c5f" providerId="LiveId" clId="{09026C38-06BB-4428-8369-9D9BE956028D}" dt="2022-07-09T12:33:50.445" v="2289" actId="14100"/>
          <ac:spMkLst>
            <pc:docMk/>
            <pc:sldMk cId="1092193289" sldId="279"/>
            <ac:spMk id="14" creationId="{6785A60D-174A-9ACB-0811-4296DA98C0BB}"/>
          </ac:spMkLst>
        </pc:spChg>
        <pc:spChg chg="add del mod">
          <ac:chgData name="dhirajingle27292@outlook.com" userId="dafccd8612986c5f" providerId="LiveId" clId="{09026C38-06BB-4428-8369-9D9BE956028D}" dt="2022-07-09T12:32:40.663" v="2279"/>
          <ac:spMkLst>
            <pc:docMk/>
            <pc:sldMk cId="1092193289" sldId="279"/>
            <ac:spMk id="15" creationId="{809920AF-7BD3-67C6-6D6C-73A6355AB826}"/>
          </ac:spMkLst>
        </pc:spChg>
        <pc:spChg chg="add del mod">
          <ac:chgData name="dhirajingle27292@outlook.com" userId="dafccd8612986c5f" providerId="LiveId" clId="{09026C38-06BB-4428-8369-9D9BE956028D}" dt="2022-07-09T12:33:34.478" v="2283"/>
          <ac:spMkLst>
            <pc:docMk/>
            <pc:sldMk cId="1092193289" sldId="279"/>
            <ac:spMk id="16" creationId="{81308716-D2A8-8A9B-9F09-1D778340A06D}"/>
          </ac:spMkLst>
        </pc:spChg>
        <pc:spChg chg="add del mod">
          <ac:chgData name="dhirajingle27292@outlook.com" userId="dafccd8612986c5f" providerId="LiveId" clId="{09026C38-06BB-4428-8369-9D9BE956028D}" dt="2022-07-13T12:24:40.030" v="3946" actId="22"/>
          <ac:spMkLst>
            <pc:docMk/>
            <pc:sldMk cId="1092193289" sldId="279"/>
            <ac:spMk id="21" creationId="{AA53C6F2-B6AE-DA54-3245-76F5AE6F3924}"/>
          </ac:spMkLst>
        </pc:spChg>
        <pc:spChg chg="add del mod">
          <ac:chgData name="dhirajingle27292@outlook.com" userId="dafccd8612986c5f" providerId="LiveId" clId="{09026C38-06BB-4428-8369-9D9BE956028D}" dt="2022-07-09T12:45:03.366" v="2326"/>
          <ac:spMkLst>
            <pc:docMk/>
            <pc:sldMk cId="1092193289" sldId="279"/>
            <ac:spMk id="22" creationId="{3364A189-60EE-0F8D-176B-42056E8C506C}"/>
          </ac:spMkLst>
        </pc:spChg>
        <pc:spChg chg="add del mod">
          <ac:chgData name="dhirajingle27292@outlook.com" userId="dafccd8612986c5f" providerId="LiveId" clId="{09026C38-06BB-4428-8369-9D9BE956028D}" dt="2022-07-09T12:45:59.991" v="2337"/>
          <ac:spMkLst>
            <pc:docMk/>
            <pc:sldMk cId="1092193289" sldId="279"/>
            <ac:spMk id="23" creationId="{2AB468CE-E9F5-A682-436B-D2B333E5674B}"/>
          </ac:spMkLst>
        </pc:spChg>
        <pc:spChg chg="add del mod">
          <ac:chgData name="dhirajingle27292@outlook.com" userId="dafccd8612986c5f" providerId="LiveId" clId="{09026C38-06BB-4428-8369-9D9BE956028D}" dt="2022-07-09T12:45:59.991" v="2339"/>
          <ac:spMkLst>
            <pc:docMk/>
            <pc:sldMk cId="1092193289" sldId="279"/>
            <ac:spMk id="25" creationId="{27BB4766-4C2E-2E2C-035A-D15D8BC72EC5}"/>
          </ac:spMkLst>
        </pc:spChg>
        <pc:picChg chg="add mod ord">
          <ac:chgData name="dhirajingle27292@outlook.com" userId="dafccd8612986c5f" providerId="LiveId" clId="{09026C38-06BB-4428-8369-9D9BE956028D}" dt="2022-07-13T12:34:33.006" v="4081"/>
          <ac:picMkLst>
            <pc:docMk/>
            <pc:sldMk cId="1092193289" sldId="279"/>
            <ac:picMk id="7" creationId="{72B46E11-D8CD-1FDD-A70A-697657CAB257}"/>
          </ac:picMkLst>
        </pc:picChg>
        <pc:picChg chg="add del mod">
          <ac:chgData name="dhirajingle27292@outlook.com" userId="dafccd8612986c5f" providerId="LiveId" clId="{09026C38-06BB-4428-8369-9D9BE956028D}" dt="2022-07-09T12:31:00.236" v="2257" actId="21"/>
          <ac:picMkLst>
            <pc:docMk/>
            <pc:sldMk cId="1092193289" sldId="279"/>
            <ac:picMk id="7" creationId="{9CC6828B-13AC-AD3C-8398-9ABCC679DF73}"/>
          </ac:picMkLst>
        </pc:picChg>
        <pc:picChg chg="add mod">
          <ac:chgData name="dhirajingle27292@outlook.com" userId="dafccd8612986c5f" providerId="LiveId" clId="{09026C38-06BB-4428-8369-9D9BE956028D}" dt="2022-07-13T12:26:53.467" v="3968" actId="14100"/>
          <ac:picMkLst>
            <pc:docMk/>
            <pc:sldMk cId="1092193289" sldId="279"/>
            <ac:picMk id="10" creationId="{D4473238-F54E-F7DD-A955-8C57887A6D96}"/>
          </ac:picMkLst>
        </pc:picChg>
        <pc:picChg chg="add mod">
          <ac:chgData name="dhirajingle27292@outlook.com" userId="dafccd8612986c5f" providerId="LiveId" clId="{09026C38-06BB-4428-8369-9D9BE956028D}" dt="2022-07-13T12:28:11.808" v="3999" actId="14100"/>
          <ac:picMkLst>
            <pc:docMk/>
            <pc:sldMk cId="1092193289" sldId="279"/>
            <ac:picMk id="17" creationId="{9DE84B9D-ED11-2BF2-52AB-9B5693EFBCF6}"/>
          </ac:picMkLst>
        </pc:picChg>
        <pc:picChg chg="add del mod ord">
          <ac:chgData name="dhirajingle27292@outlook.com" userId="dafccd8612986c5f" providerId="LiveId" clId="{09026C38-06BB-4428-8369-9D9BE956028D}" dt="2022-07-09T12:44:39.974" v="2320" actId="21"/>
          <ac:picMkLst>
            <pc:docMk/>
            <pc:sldMk cId="1092193289" sldId="279"/>
            <ac:picMk id="19" creationId="{DF0B747C-F6CE-0B4C-9BDB-82DA5D760D89}"/>
          </ac:picMkLst>
        </pc:picChg>
        <pc:picChg chg="add mod">
          <ac:chgData name="dhirajingle27292@outlook.com" userId="dafccd8612986c5f" providerId="LiveId" clId="{09026C38-06BB-4428-8369-9D9BE956028D}" dt="2022-07-13T12:28:17.035" v="4000" actId="14100"/>
          <ac:picMkLst>
            <pc:docMk/>
            <pc:sldMk cId="1092193289" sldId="279"/>
            <ac:picMk id="24" creationId="{BD9BF35F-C1DF-A56C-E18C-44293F7BE30F}"/>
          </ac:picMkLst>
        </pc:picChg>
      </pc:sldChg>
      <pc:sldChg chg="add del">
        <pc:chgData name="dhirajingle27292@outlook.com" userId="dafccd8612986c5f" providerId="LiveId" clId="{09026C38-06BB-4428-8369-9D9BE956028D}" dt="2022-07-09T11:59:58.264" v="1921" actId="2696"/>
        <pc:sldMkLst>
          <pc:docMk/>
          <pc:sldMk cId="1203343763" sldId="279"/>
        </pc:sldMkLst>
      </pc:sldChg>
      <pc:sldChg chg="new del">
        <pc:chgData name="dhirajingle27292@outlook.com" userId="dafccd8612986c5f" providerId="LiveId" clId="{09026C38-06BB-4428-8369-9D9BE956028D}" dt="2022-07-09T12:27:35.342" v="2209" actId="2696"/>
        <pc:sldMkLst>
          <pc:docMk/>
          <pc:sldMk cId="828036975" sldId="280"/>
        </pc:sldMkLst>
      </pc:sldChg>
      <pc:sldChg chg="new del">
        <pc:chgData name="dhirajingle27292@outlook.com" userId="dafccd8612986c5f" providerId="LiveId" clId="{09026C38-06BB-4428-8369-9D9BE956028D}" dt="2022-07-09T12:48:35.514" v="2349" actId="2696"/>
        <pc:sldMkLst>
          <pc:docMk/>
          <pc:sldMk cId="1893298425" sldId="280"/>
        </pc:sldMkLst>
      </pc:sldChg>
      <pc:sldChg chg="addSp delSp modSp new mod">
        <pc:chgData name="dhirajingle27292@outlook.com" userId="dafccd8612986c5f" providerId="LiveId" clId="{09026C38-06BB-4428-8369-9D9BE956028D}" dt="2022-07-13T12:34:33.425" v="4086" actId="27636"/>
        <pc:sldMkLst>
          <pc:docMk/>
          <pc:sldMk cId="4232845991" sldId="280"/>
        </pc:sldMkLst>
        <pc:spChg chg="mod">
          <ac:chgData name="dhirajingle27292@outlook.com" userId="dafccd8612986c5f" providerId="LiveId" clId="{09026C38-06BB-4428-8369-9D9BE956028D}" dt="2022-07-13T12:34:33.425" v="4086" actId="27636"/>
          <ac:spMkLst>
            <pc:docMk/>
            <pc:sldMk cId="4232845991" sldId="280"/>
            <ac:spMk id="2" creationId="{C52C53C8-BD88-E91D-491E-282890B1C61C}"/>
          </ac:spMkLst>
        </pc:spChg>
        <pc:spChg chg="mod">
          <ac:chgData name="dhirajingle27292@outlook.com" userId="dafccd8612986c5f" providerId="LiveId" clId="{09026C38-06BB-4428-8369-9D9BE956028D}" dt="2022-07-13T12:34:33.006" v="4081"/>
          <ac:spMkLst>
            <pc:docMk/>
            <pc:sldMk cId="4232845991" sldId="280"/>
            <ac:spMk id="3" creationId="{86F92EFB-0BA4-8D14-F6BF-6B405988E8A0}"/>
          </ac:spMkLst>
        </pc:spChg>
        <pc:spChg chg="del mod">
          <ac:chgData name="dhirajingle27292@outlook.com" userId="dafccd8612986c5f" providerId="LiveId" clId="{09026C38-06BB-4428-8369-9D9BE956028D}" dt="2022-07-13T12:23:54.617" v="3939" actId="22"/>
          <ac:spMkLst>
            <pc:docMk/>
            <pc:sldMk cId="4232845991" sldId="280"/>
            <ac:spMk id="4" creationId="{11B545F3-C6CC-92C1-73C0-CB82B122DC55}"/>
          </ac:spMkLst>
        </pc:spChg>
        <pc:spChg chg="mod">
          <ac:chgData name="dhirajingle27292@outlook.com" userId="dafccd8612986c5f" providerId="LiveId" clId="{09026C38-06BB-4428-8369-9D9BE956028D}" dt="2022-07-13T12:34:33.006" v="4081"/>
          <ac:spMkLst>
            <pc:docMk/>
            <pc:sldMk cId="4232845991" sldId="280"/>
            <ac:spMk id="5" creationId="{943E3CED-B457-FF62-137B-5F36F4F22AFF}"/>
          </ac:spMkLst>
        </pc:spChg>
        <pc:spChg chg="del mod">
          <ac:chgData name="dhirajingle27292@outlook.com" userId="dafccd8612986c5f" providerId="LiveId" clId="{09026C38-06BB-4428-8369-9D9BE956028D}" dt="2022-07-13T12:25:45.233" v="3956" actId="22"/>
          <ac:spMkLst>
            <pc:docMk/>
            <pc:sldMk cId="4232845991" sldId="280"/>
            <ac:spMk id="6" creationId="{33882032-3F6A-BA7F-056F-8FDF65137A72}"/>
          </ac:spMkLst>
        </pc:spChg>
        <pc:spChg chg="add del mod">
          <ac:chgData name="dhirajingle27292@outlook.com" userId="dafccd8612986c5f" providerId="LiveId" clId="{09026C38-06BB-4428-8369-9D9BE956028D}" dt="2022-07-09T12:53:59.629" v="2419"/>
          <ac:spMkLst>
            <pc:docMk/>
            <pc:sldMk cId="4232845991" sldId="280"/>
            <ac:spMk id="7" creationId="{0B2EE652-73E3-3A5D-42EB-A278EFDB10E1}"/>
          </ac:spMkLst>
        </pc:spChg>
        <pc:spChg chg="add del mod">
          <ac:chgData name="dhirajingle27292@outlook.com" userId="dafccd8612986c5f" providerId="LiveId" clId="{09026C38-06BB-4428-8369-9D9BE956028D}" dt="2022-07-09T12:53:59.629" v="2421"/>
          <ac:spMkLst>
            <pc:docMk/>
            <pc:sldMk cId="4232845991" sldId="280"/>
            <ac:spMk id="9" creationId="{B8E7A105-1EAF-DAAF-3C08-D06592FFD47D}"/>
          </ac:spMkLst>
        </pc:spChg>
        <pc:spChg chg="add del mod">
          <ac:chgData name="dhirajingle27292@outlook.com" userId="dafccd8612986c5f" providerId="LiveId" clId="{09026C38-06BB-4428-8369-9D9BE956028D}" dt="2022-07-09T12:53:03.235" v="2405" actId="767"/>
          <ac:spMkLst>
            <pc:docMk/>
            <pc:sldMk cId="4232845991" sldId="280"/>
            <ac:spMk id="10" creationId="{BD5918E5-AD49-9E74-E0B6-E594E3E07A34}"/>
          </ac:spMkLst>
        </pc:spChg>
        <pc:picChg chg="add mod">
          <ac:chgData name="dhirajingle27292@outlook.com" userId="dafccd8612986c5f" providerId="LiveId" clId="{09026C38-06BB-4428-8369-9D9BE956028D}" dt="2022-07-13T10:38:58.691" v="3840" actId="14100"/>
          <ac:picMkLst>
            <pc:docMk/>
            <pc:sldMk cId="4232845991" sldId="280"/>
            <ac:picMk id="8" creationId="{22FCDA73-5C3D-A9D7-5C08-EBBFDDEE7404}"/>
          </ac:picMkLst>
        </pc:picChg>
        <pc:picChg chg="add mod ord">
          <ac:chgData name="dhirajingle27292@outlook.com" userId="dafccd8612986c5f" providerId="LiveId" clId="{09026C38-06BB-4428-8369-9D9BE956028D}" dt="2022-07-13T12:34:33.006" v="4081"/>
          <ac:picMkLst>
            <pc:docMk/>
            <pc:sldMk cId="4232845991" sldId="280"/>
            <ac:picMk id="9" creationId="{8EB21D26-416A-E4BE-7709-63CC6FD1F5D1}"/>
          </ac:picMkLst>
        </pc:picChg>
        <pc:picChg chg="add mod ord">
          <ac:chgData name="dhirajingle27292@outlook.com" userId="dafccd8612986c5f" providerId="LiveId" clId="{09026C38-06BB-4428-8369-9D9BE956028D}" dt="2022-07-13T12:34:33.006" v="4081"/>
          <ac:picMkLst>
            <pc:docMk/>
            <pc:sldMk cId="4232845991" sldId="280"/>
            <ac:picMk id="11" creationId="{6AF88D02-7DB5-FA52-9089-DEB3CAEF3D66}"/>
          </ac:picMkLst>
        </pc:picChg>
        <pc:picChg chg="add mod">
          <ac:chgData name="dhirajingle27292@outlook.com" userId="dafccd8612986c5f" providerId="LiveId" clId="{09026C38-06BB-4428-8369-9D9BE956028D}" dt="2022-07-13T10:39:04.086" v="3841" actId="14100"/>
          <ac:picMkLst>
            <pc:docMk/>
            <pc:sldMk cId="4232845991" sldId="280"/>
            <ac:picMk id="12" creationId="{C8F3533C-1348-B70C-6B80-E01308027C75}"/>
          </ac:picMkLst>
        </pc:picChg>
      </pc:sldChg>
      <pc:sldChg chg="addSp delSp modSp new add del mod ord setBg">
        <pc:chgData name="dhirajingle27292@outlook.com" userId="dafccd8612986c5f" providerId="LiveId" clId="{09026C38-06BB-4428-8369-9D9BE956028D}" dt="2022-07-13T07:56:22.875" v="3544" actId="20578"/>
        <pc:sldMkLst>
          <pc:docMk/>
          <pc:sldMk cId="3115223070" sldId="281"/>
        </pc:sldMkLst>
        <pc:spChg chg="add mod">
          <ac:chgData name="dhirajingle27292@outlook.com" userId="dafccd8612986c5f" providerId="LiveId" clId="{09026C38-06BB-4428-8369-9D9BE956028D}" dt="2022-07-12T17:50:42.595" v="3191" actId="14838"/>
          <ac:spMkLst>
            <pc:docMk/>
            <pc:sldMk cId="3115223070" sldId="281"/>
            <ac:spMk id="2" creationId="{D09C6696-8A44-2B7F-0389-F9DF61AFC8CE}"/>
          </ac:spMkLst>
        </pc:spChg>
        <pc:spChg chg="add del mod">
          <ac:chgData name="dhirajingle27292@outlook.com" userId="dafccd8612986c5f" providerId="LiveId" clId="{09026C38-06BB-4428-8369-9D9BE956028D}" dt="2022-07-12T16:55:18.725" v="2735" actId="478"/>
          <ac:spMkLst>
            <pc:docMk/>
            <pc:sldMk cId="3115223070" sldId="281"/>
            <ac:spMk id="3" creationId="{49AC083F-64D9-C64F-80B9-CA2676A0B636}"/>
          </ac:spMkLst>
        </pc:spChg>
        <pc:spChg chg="add del mod">
          <ac:chgData name="dhirajingle27292@outlook.com" userId="dafccd8612986c5f" providerId="LiveId" clId="{09026C38-06BB-4428-8369-9D9BE956028D}" dt="2022-07-12T17:00:51.433" v="2770" actId="21"/>
          <ac:spMkLst>
            <pc:docMk/>
            <pc:sldMk cId="3115223070" sldId="281"/>
            <ac:spMk id="5" creationId="{AD0738F9-48D5-3650-7AE2-5DD6A5FC1BBF}"/>
          </ac:spMkLst>
        </pc:spChg>
        <pc:spChg chg="add del mod">
          <ac:chgData name="dhirajingle27292@outlook.com" userId="dafccd8612986c5f" providerId="LiveId" clId="{09026C38-06BB-4428-8369-9D9BE956028D}" dt="2022-07-12T17:00:45.723" v="2768" actId="21"/>
          <ac:spMkLst>
            <pc:docMk/>
            <pc:sldMk cId="3115223070" sldId="281"/>
            <ac:spMk id="6" creationId="{ACD92FE8-6AB2-55CC-EF24-C6BC5209A569}"/>
          </ac:spMkLst>
        </pc:spChg>
        <pc:spChg chg="add del mod">
          <ac:chgData name="dhirajingle27292@outlook.com" userId="dafccd8612986c5f" providerId="LiveId" clId="{09026C38-06BB-4428-8369-9D9BE956028D}" dt="2022-07-12T17:00:43.037" v="2767" actId="21"/>
          <ac:spMkLst>
            <pc:docMk/>
            <pc:sldMk cId="3115223070" sldId="281"/>
            <ac:spMk id="7" creationId="{B34F9873-C1AF-E2BF-FC8F-2D8F1BE71D20}"/>
          </ac:spMkLst>
        </pc:spChg>
        <pc:spChg chg="add del mod">
          <ac:chgData name="dhirajingle27292@outlook.com" userId="dafccd8612986c5f" providerId="LiveId" clId="{09026C38-06BB-4428-8369-9D9BE956028D}" dt="2022-07-12T17:00:40.037" v="2766" actId="21"/>
          <ac:spMkLst>
            <pc:docMk/>
            <pc:sldMk cId="3115223070" sldId="281"/>
            <ac:spMk id="9" creationId="{288AF027-5BC6-0CA5-27F1-744A730E76C8}"/>
          </ac:spMkLst>
        </pc:spChg>
        <pc:spChg chg="add del mod">
          <ac:chgData name="dhirajingle27292@outlook.com" userId="dafccd8612986c5f" providerId="LiveId" clId="{09026C38-06BB-4428-8369-9D9BE956028D}" dt="2022-07-12T17:00:26.703" v="2763" actId="21"/>
          <ac:spMkLst>
            <pc:docMk/>
            <pc:sldMk cId="3115223070" sldId="281"/>
            <ac:spMk id="10" creationId="{196D6ED7-4E26-3D1F-2D61-C1103980193B}"/>
          </ac:spMkLst>
        </pc:spChg>
        <pc:spChg chg="add del mod">
          <ac:chgData name="dhirajingle27292@outlook.com" userId="dafccd8612986c5f" providerId="LiveId" clId="{09026C38-06BB-4428-8369-9D9BE956028D}" dt="2022-07-12T17:01:22.277" v="2778" actId="21"/>
          <ac:spMkLst>
            <pc:docMk/>
            <pc:sldMk cId="3115223070" sldId="281"/>
            <ac:spMk id="12" creationId="{F027B76C-5A20-DE76-E3CB-FA0A8370B5AC}"/>
          </ac:spMkLst>
        </pc:spChg>
        <pc:spChg chg="add del mod">
          <ac:chgData name="dhirajingle27292@outlook.com" userId="dafccd8612986c5f" providerId="LiveId" clId="{09026C38-06BB-4428-8369-9D9BE956028D}" dt="2022-07-12T17:11:40.464" v="2881" actId="21"/>
          <ac:spMkLst>
            <pc:docMk/>
            <pc:sldMk cId="3115223070" sldId="281"/>
            <ac:spMk id="17" creationId="{71EB4DCF-820E-1AF2-DA5D-DC60D946B16E}"/>
          </ac:spMkLst>
        </pc:spChg>
        <pc:spChg chg="add del mod">
          <ac:chgData name="dhirajingle27292@outlook.com" userId="dafccd8612986c5f" providerId="LiveId" clId="{09026C38-06BB-4428-8369-9D9BE956028D}" dt="2022-07-12T17:12:56.123" v="2886" actId="21"/>
          <ac:spMkLst>
            <pc:docMk/>
            <pc:sldMk cId="3115223070" sldId="281"/>
            <ac:spMk id="18" creationId="{CD7360FF-DE79-0368-C8A4-E5A5E26E33D6}"/>
          </ac:spMkLst>
        </pc:spChg>
        <pc:spChg chg="add del mod">
          <ac:chgData name="dhirajingle27292@outlook.com" userId="dafccd8612986c5f" providerId="LiveId" clId="{09026C38-06BB-4428-8369-9D9BE956028D}" dt="2022-07-12T17:46:15.168" v="3154" actId="21"/>
          <ac:spMkLst>
            <pc:docMk/>
            <pc:sldMk cId="3115223070" sldId="281"/>
            <ac:spMk id="19" creationId="{73D24647-033B-7E55-D1DB-0DA5C83E435D}"/>
          </ac:spMkLst>
        </pc:spChg>
        <pc:spChg chg="add del mod">
          <ac:chgData name="dhirajingle27292@outlook.com" userId="dafccd8612986c5f" providerId="LiveId" clId="{09026C38-06BB-4428-8369-9D9BE956028D}" dt="2022-07-12T17:46:25.383" v="3155" actId="21"/>
          <ac:spMkLst>
            <pc:docMk/>
            <pc:sldMk cId="3115223070" sldId="281"/>
            <ac:spMk id="20" creationId="{3F8151AD-5D7A-7336-FEAA-DC01813C5E57}"/>
          </ac:spMkLst>
        </pc:spChg>
        <pc:spChg chg="add del mod">
          <ac:chgData name="dhirajingle27292@outlook.com" userId="dafccd8612986c5f" providerId="LiveId" clId="{09026C38-06BB-4428-8369-9D9BE956028D}" dt="2022-07-12T17:45:26.848" v="3144" actId="478"/>
          <ac:spMkLst>
            <pc:docMk/>
            <pc:sldMk cId="3115223070" sldId="281"/>
            <ac:spMk id="21" creationId="{9D7ED268-61A5-037F-BD35-69B5EC49A273}"/>
          </ac:spMkLst>
        </pc:spChg>
        <pc:spChg chg="add del mod">
          <ac:chgData name="dhirajingle27292@outlook.com" userId="dafccd8612986c5f" providerId="LiveId" clId="{09026C38-06BB-4428-8369-9D9BE956028D}" dt="2022-07-12T17:45:28.489" v="3145" actId="478"/>
          <ac:spMkLst>
            <pc:docMk/>
            <pc:sldMk cId="3115223070" sldId="281"/>
            <ac:spMk id="22" creationId="{3449AC33-6B69-085C-E087-5D6167DDFB1B}"/>
          </ac:spMkLst>
        </pc:spChg>
        <pc:spChg chg="add del mod">
          <ac:chgData name="dhirajingle27292@outlook.com" userId="dafccd8612986c5f" providerId="LiveId" clId="{09026C38-06BB-4428-8369-9D9BE956028D}" dt="2022-07-12T17:46:57.679" v="3159" actId="21"/>
          <ac:spMkLst>
            <pc:docMk/>
            <pc:sldMk cId="3115223070" sldId="281"/>
            <ac:spMk id="25" creationId="{92432EFB-DE8B-65A2-72AD-EC38C22DD9D3}"/>
          </ac:spMkLst>
        </pc:spChg>
        <pc:spChg chg="add del mod">
          <ac:chgData name="dhirajingle27292@outlook.com" userId="dafccd8612986c5f" providerId="LiveId" clId="{09026C38-06BB-4428-8369-9D9BE956028D}" dt="2022-07-12T17:45:54.803" v="3151" actId="21"/>
          <ac:spMkLst>
            <pc:docMk/>
            <pc:sldMk cId="3115223070" sldId="281"/>
            <ac:spMk id="26" creationId="{14C28223-ABEC-6352-924C-0555C702C4A4}"/>
          </ac:spMkLst>
        </pc:spChg>
        <pc:spChg chg="add del mod">
          <ac:chgData name="dhirajingle27292@outlook.com" userId="dafccd8612986c5f" providerId="LiveId" clId="{09026C38-06BB-4428-8369-9D9BE956028D}" dt="2022-07-12T17:46:00.110" v="3152" actId="21"/>
          <ac:spMkLst>
            <pc:docMk/>
            <pc:sldMk cId="3115223070" sldId="281"/>
            <ac:spMk id="27" creationId="{56D3B98F-7143-5557-B471-7F5E92C2A2EB}"/>
          </ac:spMkLst>
        </pc:spChg>
        <pc:spChg chg="add del mod">
          <ac:chgData name="dhirajingle27292@outlook.com" userId="dafccd8612986c5f" providerId="LiveId" clId="{09026C38-06BB-4428-8369-9D9BE956028D}" dt="2022-07-12T17:46:02.803" v="3153" actId="21"/>
          <ac:spMkLst>
            <pc:docMk/>
            <pc:sldMk cId="3115223070" sldId="281"/>
            <ac:spMk id="28" creationId="{C80D4B69-F398-0954-BAD1-59CDEB00465D}"/>
          </ac:spMkLst>
        </pc:spChg>
        <pc:spChg chg="add del mod">
          <ac:chgData name="dhirajingle27292@outlook.com" userId="dafccd8612986c5f" providerId="LiveId" clId="{09026C38-06BB-4428-8369-9D9BE956028D}" dt="2022-07-12T17:27:28.839" v="3074" actId="767"/>
          <ac:spMkLst>
            <pc:docMk/>
            <pc:sldMk cId="3115223070" sldId="281"/>
            <ac:spMk id="29" creationId="{1DACB5C4-B40D-9A1A-9995-5518D00039A2}"/>
          </ac:spMkLst>
        </pc:spChg>
        <pc:spChg chg="add del mod">
          <ac:chgData name="dhirajingle27292@outlook.com" userId="dafccd8612986c5f" providerId="LiveId" clId="{09026C38-06BB-4428-8369-9D9BE956028D}" dt="2022-07-12T17:31:34.253" v="3102" actId="21"/>
          <ac:spMkLst>
            <pc:docMk/>
            <pc:sldMk cId="3115223070" sldId="281"/>
            <ac:spMk id="30" creationId="{5B2B4525-87C6-20E8-2E53-8216C25C580D}"/>
          </ac:spMkLst>
        </pc:spChg>
        <pc:spChg chg="add del mod">
          <ac:chgData name="dhirajingle27292@outlook.com" userId="dafccd8612986c5f" providerId="LiveId" clId="{09026C38-06BB-4428-8369-9D9BE956028D}" dt="2022-07-12T17:46:37.440" v="3158" actId="21"/>
          <ac:spMkLst>
            <pc:docMk/>
            <pc:sldMk cId="3115223070" sldId="281"/>
            <ac:spMk id="31" creationId="{8BFB7AB6-E7C3-D395-3648-7B1CF1971D9D}"/>
          </ac:spMkLst>
        </pc:spChg>
        <pc:spChg chg="add del mod">
          <ac:chgData name="dhirajingle27292@outlook.com" userId="dafccd8612986c5f" providerId="LiveId" clId="{09026C38-06BB-4428-8369-9D9BE956028D}" dt="2022-07-12T17:46:33.351" v="3157" actId="21"/>
          <ac:spMkLst>
            <pc:docMk/>
            <pc:sldMk cId="3115223070" sldId="281"/>
            <ac:spMk id="32" creationId="{08F5DB4D-1F39-5AE2-C246-3215A7AAEAD8}"/>
          </ac:spMkLst>
        </pc:spChg>
        <pc:spChg chg="add del mod">
          <ac:chgData name="dhirajingle27292@outlook.com" userId="dafccd8612986c5f" providerId="LiveId" clId="{09026C38-06BB-4428-8369-9D9BE956028D}" dt="2022-07-12T17:35:26.961" v="3122" actId="21"/>
          <ac:spMkLst>
            <pc:docMk/>
            <pc:sldMk cId="3115223070" sldId="281"/>
            <ac:spMk id="33" creationId="{E495359D-BFB9-882E-FE5C-860E31762CEF}"/>
          </ac:spMkLst>
        </pc:spChg>
        <pc:spChg chg="add del">
          <ac:chgData name="dhirajingle27292@outlook.com" userId="dafccd8612986c5f" providerId="LiveId" clId="{09026C38-06BB-4428-8369-9D9BE956028D}" dt="2022-07-12T17:40:11.906" v="3127" actId="11529"/>
          <ac:spMkLst>
            <pc:docMk/>
            <pc:sldMk cId="3115223070" sldId="281"/>
            <ac:spMk id="34" creationId="{E1EA3AB9-E8E7-A407-3DF5-C07EF25A753E}"/>
          </ac:spMkLst>
        </pc:spChg>
        <pc:spChg chg="add del mod">
          <ac:chgData name="dhirajingle27292@outlook.com" userId="dafccd8612986c5f" providerId="LiveId" clId="{09026C38-06BB-4428-8369-9D9BE956028D}" dt="2022-07-12T17:46:28.514" v="3156" actId="21"/>
          <ac:spMkLst>
            <pc:docMk/>
            <pc:sldMk cId="3115223070" sldId="281"/>
            <ac:spMk id="35" creationId="{81455362-E154-0A4F-EB3E-0D361D42B48D}"/>
          </ac:spMkLst>
        </pc:spChg>
        <pc:spChg chg="add mod">
          <ac:chgData name="dhirajingle27292@outlook.com" userId="dafccd8612986c5f" providerId="LiveId" clId="{09026C38-06BB-4428-8369-9D9BE956028D}" dt="2022-07-12T17:42:21.082" v="3139" actId="14100"/>
          <ac:spMkLst>
            <pc:docMk/>
            <pc:sldMk cId="3115223070" sldId="281"/>
            <ac:spMk id="36" creationId="{2EFC2D62-4B79-F476-7D81-539630661A7A}"/>
          </ac:spMkLst>
        </pc:spChg>
        <pc:picChg chg="add del mod">
          <ac:chgData name="dhirajingle27292@outlook.com" userId="dafccd8612986c5f" providerId="LiveId" clId="{09026C38-06BB-4428-8369-9D9BE956028D}" dt="2022-07-12T17:00:48.363" v="2769" actId="21"/>
          <ac:picMkLst>
            <pc:docMk/>
            <pc:sldMk cId="3115223070" sldId="281"/>
            <ac:picMk id="4" creationId="{F000BF6A-53A4-CA07-91F1-8C94958E6D7A}"/>
          </ac:picMkLst>
        </pc:picChg>
        <pc:picChg chg="add del mod">
          <ac:chgData name="dhirajingle27292@outlook.com" userId="dafccd8612986c5f" providerId="LiveId" clId="{09026C38-06BB-4428-8369-9D9BE956028D}" dt="2022-07-12T17:00:29.682" v="2764" actId="21"/>
          <ac:picMkLst>
            <pc:docMk/>
            <pc:sldMk cId="3115223070" sldId="281"/>
            <ac:picMk id="8" creationId="{739008BD-C6BB-76CA-D654-EECE274F20B6}"/>
          </ac:picMkLst>
        </pc:picChg>
        <pc:picChg chg="add del mod">
          <ac:chgData name="dhirajingle27292@outlook.com" userId="dafccd8612986c5f" providerId="LiveId" clId="{09026C38-06BB-4428-8369-9D9BE956028D}" dt="2022-07-12T17:45:44.122" v="3150" actId="21"/>
          <ac:picMkLst>
            <pc:docMk/>
            <pc:sldMk cId="3115223070" sldId="281"/>
            <ac:picMk id="11" creationId="{3B183C3A-6B0E-8422-8269-50B203DDDC9D}"/>
          </ac:picMkLst>
        </pc:picChg>
        <pc:picChg chg="add del mod">
          <ac:chgData name="dhirajingle27292@outlook.com" userId="dafccd8612986c5f" providerId="LiveId" clId="{09026C38-06BB-4428-8369-9D9BE956028D}" dt="2022-07-12T17:45:40.447" v="3149" actId="21"/>
          <ac:picMkLst>
            <pc:docMk/>
            <pc:sldMk cId="3115223070" sldId="281"/>
            <ac:picMk id="14" creationId="{AACEED28-AFD0-AEF2-A804-4E6473C21BF8}"/>
          </ac:picMkLst>
        </pc:picChg>
        <pc:picChg chg="add del mod">
          <ac:chgData name="dhirajingle27292@outlook.com" userId="dafccd8612986c5f" providerId="LiveId" clId="{09026C38-06BB-4428-8369-9D9BE956028D}" dt="2022-07-12T17:45:24.646" v="3143" actId="478"/>
          <ac:picMkLst>
            <pc:docMk/>
            <pc:sldMk cId="3115223070" sldId="281"/>
            <ac:picMk id="16" creationId="{A87FFF50-CD17-7F4B-3C79-4835A9E0E1BD}"/>
          </ac:picMkLst>
        </pc:picChg>
        <pc:picChg chg="add del mod">
          <ac:chgData name="dhirajingle27292@outlook.com" userId="dafccd8612986c5f" providerId="LiveId" clId="{09026C38-06BB-4428-8369-9D9BE956028D}" dt="2022-07-12T17:19:37.036" v="2970" actId="931"/>
          <ac:picMkLst>
            <pc:docMk/>
            <pc:sldMk cId="3115223070" sldId="281"/>
            <ac:picMk id="24" creationId="{84346412-8AAC-CA4F-921E-B8DA37681088}"/>
          </ac:picMkLst>
        </pc:picChg>
        <pc:picChg chg="add mod">
          <ac:chgData name="dhirajingle27292@outlook.com" userId="dafccd8612986c5f" providerId="LiveId" clId="{09026C38-06BB-4428-8369-9D9BE956028D}" dt="2022-07-12T17:47:06.709" v="3161" actId="1076"/>
          <ac:picMkLst>
            <pc:docMk/>
            <pc:sldMk cId="3115223070" sldId="281"/>
            <ac:picMk id="37" creationId="{EA89611A-E279-1F3D-FCBA-FCA759EA0FCD}"/>
          </ac:picMkLst>
        </pc:picChg>
      </pc:sldChg>
      <pc:sldChg chg="addSp delSp modSp new mod ord">
        <pc:chgData name="dhirajingle27292@outlook.com" userId="dafccd8612986c5f" providerId="LiveId" clId="{09026C38-06BB-4428-8369-9D9BE956028D}" dt="2022-07-13T07:56:23.313" v="3545" actId="20578"/>
        <pc:sldMkLst>
          <pc:docMk/>
          <pc:sldMk cId="1061256030" sldId="282"/>
        </pc:sldMkLst>
        <pc:spChg chg="add mod">
          <ac:chgData name="dhirajingle27292@outlook.com" userId="dafccd8612986c5f" providerId="LiveId" clId="{09026C38-06BB-4428-8369-9D9BE956028D}" dt="2022-07-12T17:53:13.676" v="3214" actId="114"/>
          <ac:spMkLst>
            <pc:docMk/>
            <pc:sldMk cId="1061256030" sldId="282"/>
            <ac:spMk id="3" creationId="{B1F88181-D9B6-04CA-5184-FB10CC9B15EE}"/>
          </ac:spMkLst>
        </pc:spChg>
        <pc:spChg chg="add del mod">
          <ac:chgData name="dhirajingle27292@outlook.com" userId="dafccd8612986c5f" providerId="LiveId" clId="{09026C38-06BB-4428-8369-9D9BE956028D}" dt="2022-07-12T17:53:36.587" v="3217"/>
          <ac:spMkLst>
            <pc:docMk/>
            <pc:sldMk cId="1061256030" sldId="282"/>
            <ac:spMk id="4" creationId="{7D6306D6-9D26-6E47-4069-FF49CEA08FEA}"/>
          </ac:spMkLst>
        </pc:spChg>
        <pc:spChg chg="add mod">
          <ac:chgData name="dhirajingle27292@outlook.com" userId="dafccd8612986c5f" providerId="LiveId" clId="{09026C38-06BB-4428-8369-9D9BE956028D}" dt="2022-07-12T18:02:41.392" v="3284" actId="14100"/>
          <ac:spMkLst>
            <pc:docMk/>
            <pc:sldMk cId="1061256030" sldId="282"/>
            <ac:spMk id="6" creationId="{EB8B2FC7-5262-F485-E7D2-7CD406CE085B}"/>
          </ac:spMkLst>
        </pc:spChg>
        <pc:spChg chg="add mod">
          <ac:chgData name="dhirajingle27292@outlook.com" userId="dafccd8612986c5f" providerId="LiveId" clId="{09026C38-06BB-4428-8369-9D9BE956028D}" dt="2022-07-12T18:02:27.221" v="3278" actId="14100"/>
          <ac:spMkLst>
            <pc:docMk/>
            <pc:sldMk cId="1061256030" sldId="282"/>
            <ac:spMk id="7" creationId="{84579BAE-3DC0-B1EE-124C-0C37A4425F1B}"/>
          </ac:spMkLst>
        </pc:spChg>
        <pc:spChg chg="add del mod">
          <ac:chgData name="dhirajingle27292@outlook.com" userId="dafccd8612986c5f" providerId="LiveId" clId="{09026C38-06BB-4428-8369-9D9BE956028D}" dt="2022-07-12T18:00:58.097" v="3244"/>
          <ac:spMkLst>
            <pc:docMk/>
            <pc:sldMk cId="1061256030" sldId="282"/>
            <ac:spMk id="8" creationId="{E713D0E9-D147-547F-9384-DF7FA0B36A0C}"/>
          </ac:spMkLst>
        </pc:spChg>
        <pc:spChg chg="add del mod">
          <ac:chgData name="dhirajingle27292@outlook.com" userId="dafccd8612986c5f" providerId="LiveId" clId="{09026C38-06BB-4428-8369-9D9BE956028D}" dt="2022-07-12T18:00:58.098" v="3246"/>
          <ac:spMkLst>
            <pc:docMk/>
            <pc:sldMk cId="1061256030" sldId="282"/>
            <ac:spMk id="9" creationId="{5E12C497-02DF-B035-3D43-D9FF07761CD0}"/>
          </ac:spMkLst>
        </pc:spChg>
        <pc:spChg chg="add del mod">
          <ac:chgData name="dhirajingle27292@outlook.com" userId="dafccd8612986c5f" providerId="LiveId" clId="{09026C38-06BB-4428-8369-9D9BE956028D}" dt="2022-07-12T18:00:58.098" v="3248"/>
          <ac:spMkLst>
            <pc:docMk/>
            <pc:sldMk cId="1061256030" sldId="282"/>
            <ac:spMk id="10" creationId="{F08E2723-4F2A-6C40-C858-94D385905120}"/>
          </ac:spMkLst>
        </pc:spChg>
        <pc:spChg chg="add del mod">
          <ac:chgData name="dhirajingle27292@outlook.com" userId="dafccd8612986c5f" providerId="LiveId" clId="{09026C38-06BB-4428-8369-9D9BE956028D}" dt="2022-07-12T18:00:58.100" v="3250"/>
          <ac:spMkLst>
            <pc:docMk/>
            <pc:sldMk cId="1061256030" sldId="282"/>
            <ac:spMk id="11" creationId="{F88A74F0-A9B1-470A-94A3-B285881D4EEA}"/>
          </ac:spMkLst>
        </pc:spChg>
        <pc:spChg chg="add del mod">
          <ac:chgData name="dhirajingle27292@outlook.com" userId="dafccd8612986c5f" providerId="LiveId" clId="{09026C38-06BB-4428-8369-9D9BE956028D}" dt="2022-07-12T18:00:58.100" v="3252"/>
          <ac:spMkLst>
            <pc:docMk/>
            <pc:sldMk cId="1061256030" sldId="282"/>
            <ac:spMk id="12" creationId="{1FF8DD31-22B9-C82F-AA49-63ABB6D25CFB}"/>
          </ac:spMkLst>
        </pc:spChg>
        <pc:spChg chg="add del mod">
          <ac:chgData name="dhirajingle27292@outlook.com" userId="dafccd8612986c5f" providerId="LiveId" clId="{09026C38-06BB-4428-8369-9D9BE956028D}" dt="2022-07-12T18:00:58.103" v="3254"/>
          <ac:spMkLst>
            <pc:docMk/>
            <pc:sldMk cId="1061256030" sldId="282"/>
            <ac:spMk id="13" creationId="{DC56EE2D-7399-945C-DF13-C894CEFBECD7}"/>
          </ac:spMkLst>
        </pc:spChg>
        <pc:spChg chg="add mod">
          <ac:chgData name="dhirajingle27292@outlook.com" userId="dafccd8612986c5f" providerId="LiveId" clId="{09026C38-06BB-4428-8369-9D9BE956028D}" dt="2022-07-12T18:02:45.023" v="3285" actId="14100"/>
          <ac:spMkLst>
            <pc:docMk/>
            <pc:sldMk cId="1061256030" sldId="282"/>
            <ac:spMk id="15" creationId="{90F46454-3193-2669-8869-A12FD4AC3C77}"/>
          </ac:spMkLst>
        </pc:spChg>
        <pc:spChg chg="add mod">
          <ac:chgData name="dhirajingle27292@outlook.com" userId="dafccd8612986c5f" providerId="LiveId" clId="{09026C38-06BB-4428-8369-9D9BE956028D}" dt="2022-07-12T18:03:49.051" v="3290" actId="207"/>
          <ac:spMkLst>
            <pc:docMk/>
            <pc:sldMk cId="1061256030" sldId="282"/>
            <ac:spMk id="16" creationId="{9C90D29D-4E5B-E251-EBC5-91E78B6B880B}"/>
          </ac:spMkLst>
        </pc:spChg>
        <pc:spChg chg="add mod">
          <ac:chgData name="dhirajingle27292@outlook.com" userId="dafccd8612986c5f" providerId="LiveId" clId="{09026C38-06BB-4428-8369-9D9BE956028D}" dt="2022-07-12T18:06:00.912" v="3303" actId="207"/>
          <ac:spMkLst>
            <pc:docMk/>
            <pc:sldMk cId="1061256030" sldId="282"/>
            <ac:spMk id="17" creationId="{52368D41-6B56-2BED-AC0E-C4E7BD05EC28}"/>
          </ac:spMkLst>
        </pc:spChg>
        <pc:spChg chg="add mod">
          <ac:chgData name="dhirajingle27292@outlook.com" userId="dafccd8612986c5f" providerId="LiveId" clId="{09026C38-06BB-4428-8369-9D9BE956028D}" dt="2022-07-12T18:05:30.324" v="3299" actId="1076"/>
          <ac:spMkLst>
            <pc:docMk/>
            <pc:sldMk cId="1061256030" sldId="282"/>
            <ac:spMk id="18" creationId="{D149E69D-9B9B-8624-11C1-842B4578A697}"/>
          </ac:spMkLst>
        </pc:spChg>
        <pc:spChg chg="add mod">
          <ac:chgData name="dhirajingle27292@outlook.com" userId="dafccd8612986c5f" providerId="LiveId" clId="{09026C38-06BB-4428-8369-9D9BE956028D}" dt="2022-07-12T18:08:02.040" v="3323" actId="14100"/>
          <ac:spMkLst>
            <pc:docMk/>
            <pc:sldMk cId="1061256030" sldId="282"/>
            <ac:spMk id="20" creationId="{059CD6E6-B57F-6060-E586-6146B977DA4F}"/>
          </ac:spMkLst>
        </pc:spChg>
        <pc:spChg chg="add mod">
          <ac:chgData name="dhirajingle27292@outlook.com" userId="dafccd8612986c5f" providerId="LiveId" clId="{09026C38-06BB-4428-8369-9D9BE956028D}" dt="2022-07-12T18:10:04.179" v="3344" actId="1076"/>
          <ac:spMkLst>
            <pc:docMk/>
            <pc:sldMk cId="1061256030" sldId="282"/>
            <ac:spMk id="21" creationId="{097D4DB3-22A2-9065-7235-F1D1E824D31C}"/>
          </ac:spMkLst>
        </pc:spChg>
        <pc:spChg chg="add mod">
          <ac:chgData name="dhirajingle27292@outlook.com" userId="dafccd8612986c5f" providerId="LiveId" clId="{09026C38-06BB-4428-8369-9D9BE956028D}" dt="2022-07-12T18:07:49.212" v="3318" actId="14100"/>
          <ac:spMkLst>
            <pc:docMk/>
            <pc:sldMk cId="1061256030" sldId="282"/>
            <ac:spMk id="22" creationId="{D86CAA7C-9540-A3DC-9C6F-3557E9A1023C}"/>
          </ac:spMkLst>
        </pc:spChg>
        <pc:spChg chg="add del mod">
          <ac:chgData name="dhirajingle27292@outlook.com" userId="dafccd8612986c5f" providerId="LiveId" clId="{09026C38-06BB-4428-8369-9D9BE956028D}" dt="2022-07-12T18:09:17.530" v="3337" actId="11529"/>
          <ac:spMkLst>
            <pc:docMk/>
            <pc:sldMk cId="1061256030" sldId="282"/>
            <ac:spMk id="23" creationId="{85D55D24-65F8-2098-3A10-819723081724}"/>
          </ac:spMkLst>
        </pc:spChg>
        <pc:spChg chg="add del">
          <ac:chgData name="dhirajingle27292@outlook.com" userId="dafccd8612986c5f" providerId="LiveId" clId="{09026C38-06BB-4428-8369-9D9BE956028D}" dt="2022-07-12T18:09:32.492" v="3339" actId="11529"/>
          <ac:spMkLst>
            <pc:docMk/>
            <pc:sldMk cId="1061256030" sldId="282"/>
            <ac:spMk id="24" creationId="{4220E397-C224-3990-CEB2-F5410A8F9886}"/>
          </ac:spMkLst>
        </pc:spChg>
        <pc:spChg chg="add del">
          <ac:chgData name="dhirajingle27292@outlook.com" userId="dafccd8612986c5f" providerId="LiveId" clId="{09026C38-06BB-4428-8369-9D9BE956028D}" dt="2022-07-12T18:09:58.585" v="3343" actId="11529"/>
          <ac:spMkLst>
            <pc:docMk/>
            <pc:sldMk cId="1061256030" sldId="282"/>
            <ac:spMk id="25" creationId="{D6D46A25-EF06-D9B7-EFF3-74F9343A9C72}"/>
          </ac:spMkLst>
        </pc:spChg>
        <pc:spChg chg="add del mod">
          <ac:chgData name="dhirajingle27292@outlook.com" userId="dafccd8612986c5f" providerId="LiveId" clId="{09026C38-06BB-4428-8369-9D9BE956028D}" dt="2022-07-12T18:10:35.801" v="3350" actId="11529"/>
          <ac:spMkLst>
            <pc:docMk/>
            <pc:sldMk cId="1061256030" sldId="282"/>
            <ac:spMk id="26" creationId="{3F892C31-5778-D344-7993-FFE99DAE8522}"/>
          </ac:spMkLst>
        </pc:spChg>
        <pc:spChg chg="add mod">
          <ac:chgData name="dhirajingle27292@outlook.com" userId="dafccd8612986c5f" providerId="LiveId" clId="{09026C38-06BB-4428-8369-9D9BE956028D}" dt="2022-07-12T18:11:41.646" v="3365" actId="207"/>
          <ac:spMkLst>
            <pc:docMk/>
            <pc:sldMk cId="1061256030" sldId="282"/>
            <ac:spMk id="27" creationId="{98758848-B7D8-EA22-6BC6-216EFD5A403B}"/>
          </ac:spMkLst>
        </pc:spChg>
        <pc:spChg chg="add del">
          <ac:chgData name="dhirajingle27292@outlook.com" userId="dafccd8612986c5f" providerId="LiveId" clId="{09026C38-06BB-4428-8369-9D9BE956028D}" dt="2022-07-12T18:11:57.992" v="3367" actId="11529"/>
          <ac:spMkLst>
            <pc:docMk/>
            <pc:sldMk cId="1061256030" sldId="282"/>
            <ac:spMk id="28" creationId="{47A89500-D5F8-8C70-9A07-64F384563809}"/>
          </ac:spMkLst>
        </pc:spChg>
        <pc:spChg chg="add mod">
          <ac:chgData name="dhirajingle27292@outlook.com" userId="dafccd8612986c5f" providerId="LiveId" clId="{09026C38-06BB-4428-8369-9D9BE956028D}" dt="2022-07-12T18:12:23.829" v="3370" actId="1076"/>
          <ac:spMkLst>
            <pc:docMk/>
            <pc:sldMk cId="1061256030" sldId="282"/>
            <ac:spMk id="29" creationId="{9FEBD5C2-19AB-5BCE-D2CA-DE372C89BE79}"/>
          </ac:spMkLst>
        </pc:spChg>
        <pc:spChg chg="add mod">
          <ac:chgData name="dhirajingle27292@outlook.com" userId="dafccd8612986c5f" providerId="LiveId" clId="{09026C38-06BB-4428-8369-9D9BE956028D}" dt="2022-07-12T18:12:51.494" v="3375" actId="1076"/>
          <ac:spMkLst>
            <pc:docMk/>
            <pc:sldMk cId="1061256030" sldId="282"/>
            <ac:spMk id="30" creationId="{5268CFB3-A358-AC82-A292-F4A49385F97A}"/>
          </ac:spMkLst>
        </pc:spChg>
        <pc:graphicFrameChg chg="add del mod">
          <ac:chgData name="dhirajingle27292@outlook.com" userId="dafccd8612986c5f" providerId="LiveId" clId="{09026C38-06BB-4428-8369-9D9BE956028D}" dt="2022-07-12T18:01:04.887" v="3255" actId="21"/>
          <ac:graphicFrameMkLst>
            <pc:docMk/>
            <pc:sldMk cId="1061256030" sldId="282"/>
            <ac:graphicFrameMk id="5" creationId="{6E8D69E3-A201-E9DF-8060-61CBFBB45C03}"/>
          </ac:graphicFrameMkLst>
        </pc:graphicFrameChg>
        <pc:graphicFrameChg chg="add del mod">
          <ac:chgData name="dhirajingle27292@outlook.com" userId="dafccd8612986c5f" providerId="LiveId" clId="{09026C38-06BB-4428-8369-9D9BE956028D}" dt="2022-07-12T18:01:54.006" v="3269" actId="21"/>
          <ac:graphicFrameMkLst>
            <pc:docMk/>
            <pc:sldMk cId="1061256030" sldId="282"/>
            <ac:graphicFrameMk id="14" creationId="{BE9B1E9F-9538-AEE9-8B16-C604DFB08322}"/>
          </ac:graphicFrameMkLst>
        </pc:graphicFrameChg>
        <pc:graphicFrameChg chg="add del mod">
          <ac:chgData name="dhirajingle27292@outlook.com" userId="dafccd8612986c5f" providerId="LiveId" clId="{09026C38-06BB-4428-8369-9D9BE956028D}" dt="2022-07-12T18:07:10.411" v="3310" actId="21"/>
          <ac:graphicFrameMkLst>
            <pc:docMk/>
            <pc:sldMk cId="1061256030" sldId="282"/>
            <ac:graphicFrameMk id="19" creationId="{F918631E-1537-D649-C378-6CC4C12F7017}"/>
          </ac:graphicFrameMkLst>
        </pc:graphicFrameChg>
      </pc:sldChg>
      <pc:sldChg chg="addSp delSp modSp new mod">
        <pc:chgData name="dhirajingle27292@outlook.com" userId="dafccd8612986c5f" providerId="LiveId" clId="{09026C38-06BB-4428-8369-9D9BE956028D}" dt="2022-07-13T12:30:35.167" v="4028" actId="1076"/>
        <pc:sldMkLst>
          <pc:docMk/>
          <pc:sldMk cId="1992182732" sldId="283"/>
        </pc:sldMkLst>
        <pc:spChg chg="add mod">
          <ac:chgData name="dhirajingle27292@outlook.com" userId="dafccd8612986c5f" providerId="LiveId" clId="{09026C38-06BB-4428-8369-9D9BE956028D}" dt="2022-07-13T08:05:17.217" v="3622" actId="1076"/>
          <ac:spMkLst>
            <pc:docMk/>
            <pc:sldMk cId="1992182732" sldId="283"/>
            <ac:spMk id="2" creationId="{1F7AA717-D29D-F906-8E51-532152BD3573}"/>
          </ac:spMkLst>
        </pc:spChg>
        <pc:spChg chg="add del mod">
          <ac:chgData name="dhirajingle27292@outlook.com" userId="dafccd8612986c5f" providerId="LiveId" clId="{09026C38-06BB-4428-8369-9D9BE956028D}" dt="2022-07-12T18:20:29.181" v="3460" actId="21"/>
          <ac:spMkLst>
            <pc:docMk/>
            <pc:sldMk cId="1992182732" sldId="283"/>
            <ac:spMk id="3" creationId="{05025DC3-C29B-68A4-731B-CC5043F02D1B}"/>
          </ac:spMkLst>
        </pc:spChg>
        <pc:spChg chg="add del mod">
          <ac:chgData name="dhirajingle27292@outlook.com" userId="dafccd8612986c5f" providerId="LiveId" clId="{09026C38-06BB-4428-8369-9D9BE956028D}" dt="2022-07-13T07:56:25.289" v="3548" actId="11529"/>
          <ac:spMkLst>
            <pc:docMk/>
            <pc:sldMk cId="1992182732" sldId="283"/>
            <ac:spMk id="3" creationId="{C55A905A-BD96-F61F-209A-6EB2E2B7F924}"/>
          </ac:spMkLst>
        </pc:spChg>
        <pc:spChg chg="add del mod">
          <ac:chgData name="dhirajingle27292@outlook.com" userId="dafccd8612986c5f" providerId="LiveId" clId="{09026C38-06BB-4428-8369-9D9BE956028D}" dt="2022-07-13T10:44:06.078" v="3846" actId="21"/>
          <ac:spMkLst>
            <pc:docMk/>
            <pc:sldMk cId="1992182732" sldId="283"/>
            <ac:spMk id="4" creationId="{254A1DCE-A98B-5851-C1B2-4A084485E884}"/>
          </ac:spMkLst>
        </pc:spChg>
        <pc:spChg chg="add del mod">
          <ac:chgData name="dhirajingle27292@outlook.com" userId="dafccd8612986c5f" providerId="LiveId" clId="{09026C38-06BB-4428-8369-9D9BE956028D}" dt="2022-07-13T10:44:21" v="3850" actId="21"/>
          <ac:spMkLst>
            <pc:docMk/>
            <pc:sldMk cId="1992182732" sldId="283"/>
            <ac:spMk id="5" creationId="{177294B0-C74F-01C1-E634-66F7DDECA6B4}"/>
          </ac:spMkLst>
        </pc:spChg>
        <pc:spChg chg="add del mod">
          <ac:chgData name="dhirajingle27292@outlook.com" userId="dafccd8612986c5f" providerId="LiveId" clId="{09026C38-06BB-4428-8369-9D9BE956028D}" dt="2022-07-13T10:44:23.429" v="3851" actId="21"/>
          <ac:spMkLst>
            <pc:docMk/>
            <pc:sldMk cId="1992182732" sldId="283"/>
            <ac:spMk id="6" creationId="{AB4F461D-346C-F337-FFC1-6CD6B336BF8D}"/>
          </ac:spMkLst>
        </pc:spChg>
        <pc:spChg chg="add mod">
          <ac:chgData name="dhirajingle27292@outlook.com" userId="dafccd8612986c5f" providerId="LiveId" clId="{09026C38-06BB-4428-8369-9D9BE956028D}" dt="2022-07-13T12:30:35.167" v="4028" actId="1076"/>
          <ac:spMkLst>
            <pc:docMk/>
            <pc:sldMk cId="1992182732" sldId="283"/>
            <ac:spMk id="7" creationId="{03F9EC4F-5899-0F66-DC7C-959037D34C85}"/>
          </ac:spMkLst>
        </pc:spChg>
        <pc:spChg chg="add del mod">
          <ac:chgData name="dhirajingle27292@outlook.com" userId="dafccd8612986c5f" providerId="LiveId" clId="{09026C38-06BB-4428-8369-9D9BE956028D}" dt="2022-07-13T08:00:37.160" v="3593" actId="21"/>
          <ac:spMkLst>
            <pc:docMk/>
            <pc:sldMk cId="1992182732" sldId="283"/>
            <ac:spMk id="10" creationId="{9F1D9AAA-2DBF-3114-89A7-3D34C4CFA9BE}"/>
          </ac:spMkLst>
        </pc:spChg>
        <pc:spChg chg="add del mod">
          <ac:chgData name="dhirajingle27292@outlook.com" userId="dafccd8612986c5f" providerId="LiveId" clId="{09026C38-06BB-4428-8369-9D9BE956028D}" dt="2022-07-13T10:43:59.637" v="3845" actId="21"/>
          <ac:spMkLst>
            <pc:docMk/>
            <pc:sldMk cId="1992182732" sldId="283"/>
            <ac:spMk id="13" creationId="{103E22C6-6FCF-64B6-DCDB-66EE89B9CD26}"/>
          </ac:spMkLst>
        </pc:spChg>
        <pc:spChg chg="add del mod">
          <ac:chgData name="dhirajingle27292@outlook.com" userId="dafccd8612986c5f" providerId="LiveId" clId="{09026C38-06BB-4428-8369-9D9BE956028D}" dt="2022-07-13T10:44:08.620" v="3847" actId="21"/>
          <ac:spMkLst>
            <pc:docMk/>
            <pc:sldMk cId="1992182732" sldId="283"/>
            <ac:spMk id="14" creationId="{71909ED9-32DB-2519-DB84-47C064AC2455}"/>
          </ac:spMkLst>
        </pc:spChg>
        <pc:spChg chg="add del mod">
          <ac:chgData name="dhirajingle27292@outlook.com" userId="dafccd8612986c5f" providerId="LiveId" clId="{09026C38-06BB-4428-8369-9D9BE956028D}" dt="2022-07-13T08:08:43.089" v="3658" actId="21"/>
          <ac:spMkLst>
            <pc:docMk/>
            <pc:sldMk cId="1992182732" sldId="283"/>
            <ac:spMk id="15" creationId="{C41439E4-3FE7-FD6B-8088-AB620BC288EE}"/>
          </ac:spMkLst>
        </pc:spChg>
        <pc:spChg chg="add del mod">
          <ac:chgData name="dhirajingle27292@outlook.com" userId="dafccd8612986c5f" providerId="LiveId" clId="{09026C38-06BB-4428-8369-9D9BE956028D}" dt="2022-07-13T10:44:29.158" v="3852" actId="21"/>
          <ac:spMkLst>
            <pc:docMk/>
            <pc:sldMk cId="1992182732" sldId="283"/>
            <ac:spMk id="16" creationId="{7F1ECA1C-D6C4-4014-1CC0-CB3C13BC57D0}"/>
          </ac:spMkLst>
        </pc:spChg>
        <pc:spChg chg="add del mod">
          <ac:chgData name="dhirajingle27292@outlook.com" userId="dafccd8612986c5f" providerId="LiveId" clId="{09026C38-06BB-4428-8369-9D9BE956028D}" dt="2022-07-13T10:44:17.635" v="3849" actId="21"/>
          <ac:spMkLst>
            <pc:docMk/>
            <pc:sldMk cId="1992182732" sldId="283"/>
            <ac:spMk id="17" creationId="{B6DD1D62-E044-E64F-B24F-35AA53E68D39}"/>
          </ac:spMkLst>
        </pc:spChg>
        <pc:spChg chg="add del mod">
          <ac:chgData name="dhirajingle27292@outlook.com" userId="dafccd8612986c5f" providerId="LiveId" clId="{09026C38-06BB-4428-8369-9D9BE956028D}" dt="2022-07-13T10:44:15.379" v="3848" actId="21"/>
          <ac:spMkLst>
            <pc:docMk/>
            <pc:sldMk cId="1992182732" sldId="283"/>
            <ac:spMk id="18" creationId="{00BF4214-234B-8776-54F6-823ED425AD1E}"/>
          </ac:spMkLst>
        </pc:spChg>
        <pc:spChg chg="add mod">
          <ac:chgData name="dhirajingle27292@outlook.com" userId="dafccd8612986c5f" providerId="LiveId" clId="{09026C38-06BB-4428-8369-9D9BE956028D}" dt="2022-07-13T10:48:55.106" v="3938" actId="1076"/>
          <ac:spMkLst>
            <pc:docMk/>
            <pc:sldMk cId="1992182732" sldId="283"/>
            <ac:spMk id="19" creationId="{B718623C-48DE-76B9-CD43-73D7F363D5DB}"/>
          </ac:spMkLst>
        </pc:spChg>
        <pc:spChg chg="add mod">
          <ac:chgData name="dhirajingle27292@outlook.com" userId="dafccd8612986c5f" providerId="LiveId" clId="{09026C38-06BB-4428-8369-9D9BE956028D}" dt="2022-07-13T12:30:29.503" v="4026" actId="1076"/>
          <ac:spMkLst>
            <pc:docMk/>
            <pc:sldMk cId="1992182732" sldId="283"/>
            <ac:spMk id="20" creationId="{E819A332-EE93-1F49-B6F7-432F7087B891}"/>
          </ac:spMkLst>
        </pc:spChg>
        <pc:spChg chg="add mod">
          <ac:chgData name="dhirajingle27292@outlook.com" userId="dafccd8612986c5f" providerId="LiveId" clId="{09026C38-06BB-4428-8369-9D9BE956028D}" dt="2022-07-13T12:29:47.637" v="4025" actId="13926"/>
          <ac:spMkLst>
            <pc:docMk/>
            <pc:sldMk cId="1992182732" sldId="283"/>
            <ac:spMk id="21" creationId="{608E0A1E-4FE7-F897-87F4-DD02C7BBA4F8}"/>
          </ac:spMkLst>
        </pc:spChg>
        <pc:picChg chg="add del mod">
          <ac:chgData name="dhirajingle27292@outlook.com" userId="dafccd8612986c5f" providerId="LiveId" clId="{09026C38-06BB-4428-8369-9D9BE956028D}" dt="2022-07-13T07:56:23.786" v="3546"/>
          <ac:picMkLst>
            <pc:docMk/>
            <pc:sldMk cId="1992182732" sldId="283"/>
            <ac:picMk id="9" creationId="{22341AE6-DF4D-7B72-CD8E-4F77639AA2DD}"/>
          </ac:picMkLst>
        </pc:picChg>
        <pc:picChg chg="add del mod">
          <ac:chgData name="dhirajingle27292@outlook.com" userId="dafccd8612986c5f" providerId="LiveId" clId="{09026C38-06BB-4428-8369-9D9BE956028D}" dt="2022-07-13T08:00:20.103" v="3580"/>
          <ac:picMkLst>
            <pc:docMk/>
            <pc:sldMk cId="1992182732" sldId="283"/>
            <ac:picMk id="12" creationId="{F34F54F8-6400-7184-1376-E1DC82892DF1}"/>
          </ac:picMkLst>
        </pc:picChg>
      </pc:sldChg>
      <pc:sldChg chg="new del">
        <pc:chgData name="dhirajingle27292@outlook.com" userId="dafccd8612986c5f" providerId="LiveId" clId="{09026C38-06BB-4428-8369-9D9BE956028D}" dt="2022-07-12T18:14:24.316" v="3380" actId="2696"/>
        <pc:sldMkLst>
          <pc:docMk/>
          <pc:sldMk cId="2588069021" sldId="283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344FB3-856F-44C0-8DD8-0C6A809E9E28}" type="datetimeFigureOut">
              <a:rPr lang="en-IN" smtClean="0"/>
              <a:t>13-07-2022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413657-D09F-45B7-9BF6-5D37D8DB502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955339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A60FCF9C-F5B2-4174-8FDE-83615E63EFF3}" type="datetimeFigureOut">
              <a:rPr lang="en-IN" smtClean="0"/>
              <a:t>13-07-2022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E797E21A-4722-4E1F-9EAD-33216E9A3314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50182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0FCF9C-F5B2-4174-8FDE-83615E63EFF3}" type="datetimeFigureOut">
              <a:rPr lang="en-IN" smtClean="0"/>
              <a:t>13-07-2022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7E21A-4722-4E1F-9EAD-33216E9A33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981018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0FCF9C-F5B2-4174-8FDE-83615E63EFF3}" type="datetimeFigureOut">
              <a:rPr lang="en-IN" smtClean="0"/>
              <a:t>13-07-2022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7E21A-4722-4E1F-9EAD-33216E9A3314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76060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0FCF9C-F5B2-4174-8FDE-83615E63EFF3}" type="datetimeFigureOut">
              <a:rPr lang="en-IN" smtClean="0"/>
              <a:t>13-07-2022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7E21A-4722-4E1F-9EAD-33216E9A3314}" type="slidenum">
              <a:rPr lang="en-IN" smtClean="0"/>
              <a:t>‹#›</a:t>
            </a:fld>
            <a:endParaRPr lang="en-IN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468047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0FCF9C-F5B2-4174-8FDE-83615E63EFF3}" type="datetimeFigureOut">
              <a:rPr lang="en-IN" smtClean="0"/>
              <a:t>13-07-2022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7E21A-4722-4E1F-9EAD-33216E9A33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544341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0FCF9C-F5B2-4174-8FDE-83615E63EFF3}" type="datetimeFigureOut">
              <a:rPr lang="en-IN" smtClean="0"/>
              <a:t>13-07-2022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7E21A-4722-4E1F-9EAD-33216E9A3314}" type="slidenum">
              <a:rPr lang="en-IN" smtClean="0"/>
              <a:t>‹#›</a:t>
            </a:fld>
            <a:endParaRPr lang="en-IN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783718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0FCF9C-F5B2-4174-8FDE-83615E63EFF3}" type="datetimeFigureOut">
              <a:rPr lang="en-IN" smtClean="0"/>
              <a:t>13-07-2022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7E21A-4722-4E1F-9EAD-33216E9A3314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66533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0FCF9C-F5B2-4174-8FDE-83615E63EFF3}" type="datetimeFigureOut">
              <a:rPr lang="en-IN" smtClean="0"/>
              <a:t>13-07-2022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7E21A-4722-4E1F-9EAD-33216E9A3314}" type="slidenum">
              <a:rPr lang="en-IN" smtClean="0"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452508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0FCF9C-F5B2-4174-8FDE-83615E63EFF3}" type="datetimeFigureOut">
              <a:rPr lang="en-IN" smtClean="0"/>
              <a:t>13-07-2022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7E21A-4722-4E1F-9EAD-33216E9A3314}" type="slidenum">
              <a:rPr lang="en-IN" smtClean="0"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2197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0FCF9C-F5B2-4174-8FDE-83615E63EFF3}" type="datetimeFigureOut">
              <a:rPr lang="en-IN" smtClean="0"/>
              <a:t>13-07-2022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7E21A-4722-4E1F-9EAD-33216E9A33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583535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0FCF9C-F5B2-4174-8FDE-83615E63EFF3}" type="datetimeFigureOut">
              <a:rPr lang="en-IN" smtClean="0"/>
              <a:t>13-07-2022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7E21A-4722-4E1F-9EAD-33216E9A3314}" type="slidenum">
              <a:rPr lang="en-IN" smtClean="0"/>
              <a:t>‹#›</a:t>
            </a:fld>
            <a:endParaRPr lang="en-IN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80901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0FCF9C-F5B2-4174-8FDE-83615E63EFF3}" type="datetimeFigureOut">
              <a:rPr lang="en-IN" smtClean="0"/>
              <a:t>13-07-2022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7E21A-4722-4E1F-9EAD-33216E9A33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544098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0FCF9C-F5B2-4174-8FDE-83615E63EFF3}" type="datetimeFigureOut">
              <a:rPr lang="en-IN" smtClean="0"/>
              <a:t>13-07-2022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7E21A-4722-4E1F-9EAD-33216E9A3314}" type="slidenum">
              <a:rPr lang="en-IN" smtClean="0"/>
              <a:t>‹#›</a:t>
            </a:fld>
            <a:endParaRPr lang="en-IN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21226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0FCF9C-F5B2-4174-8FDE-83615E63EFF3}" type="datetimeFigureOut">
              <a:rPr lang="en-IN" smtClean="0"/>
              <a:t>13-07-2022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7E21A-4722-4E1F-9EAD-33216E9A3314}" type="slidenum">
              <a:rPr lang="en-IN" smtClean="0"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6305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0FCF9C-F5B2-4174-8FDE-83615E63EFF3}" type="datetimeFigureOut">
              <a:rPr lang="en-IN" smtClean="0"/>
              <a:t>13-07-2022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7E21A-4722-4E1F-9EAD-33216E9A33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332316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0FCF9C-F5B2-4174-8FDE-83615E63EFF3}" type="datetimeFigureOut">
              <a:rPr lang="en-IN" smtClean="0"/>
              <a:t>13-07-2022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7E21A-4722-4E1F-9EAD-33216E9A3314}" type="slidenum">
              <a:rPr lang="en-IN" smtClean="0"/>
              <a:t>‹#›</a:t>
            </a:fld>
            <a:endParaRPr lang="en-IN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50680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0FCF9C-F5B2-4174-8FDE-83615E63EFF3}" type="datetimeFigureOut">
              <a:rPr lang="en-IN" smtClean="0"/>
              <a:t>13-07-2022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7E21A-4722-4E1F-9EAD-33216E9A33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121899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A60FCF9C-F5B2-4174-8FDE-83615E63EFF3}" type="datetimeFigureOut">
              <a:rPr lang="en-IN" smtClean="0"/>
              <a:t>13-07-2022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E797E21A-4722-4E1F-9EAD-33216E9A33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523667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3" r:id="rId1"/>
    <p:sldLayoutId id="2147483984" r:id="rId2"/>
    <p:sldLayoutId id="2147483985" r:id="rId3"/>
    <p:sldLayoutId id="2147483986" r:id="rId4"/>
    <p:sldLayoutId id="2147483987" r:id="rId5"/>
    <p:sldLayoutId id="2147483988" r:id="rId6"/>
    <p:sldLayoutId id="2147483989" r:id="rId7"/>
    <p:sldLayoutId id="2147483990" r:id="rId8"/>
    <p:sldLayoutId id="2147483991" r:id="rId9"/>
    <p:sldLayoutId id="2147483992" r:id="rId10"/>
    <p:sldLayoutId id="2147483993" r:id="rId11"/>
    <p:sldLayoutId id="2147483994" r:id="rId12"/>
    <p:sldLayoutId id="2147483995" r:id="rId13"/>
    <p:sldLayoutId id="2147483996" r:id="rId14"/>
    <p:sldLayoutId id="2147483997" r:id="rId15"/>
    <p:sldLayoutId id="2147483998" r:id="rId16"/>
    <p:sldLayoutId id="214748399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E968B-53DC-4404-E470-9593631C6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827213"/>
          </a:xfrm>
        </p:spPr>
        <p:txBody>
          <a:bodyPr>
            <a:normAutofit fontScale="90000"/>
          </a:bodyPr>
          <a:lstStyle/>
          <a:p>
            <a:br>
              <a:rPr lang="en-US" sz="67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5000" endA="300" endPos="45500" dir="5400000" sy="-100000" algn="bl" rotWithShape="0"/>
                </a:effectLst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67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5000" endA="300" endPos="45500" dir="5400000" sy="-100000" algn="bl" rotWithShape="0"/>
                </a:effectLst>
                <a:latin typeface="Arial" panose="020B0604020202020204" pitchFamily="34" charset="0"/>
                <a:cs typeface="Arial" panose="020B0604020202020204" pitchFamily="34" charset="0"/>
              </a:rPr>
              <a:t>LIBRARY </a:t>
            </a:r>
            <a:r>
              <a:rPr lang="en-US" sz="67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5000" endA="300" endPos="45500" dir="5400000" sy="-100000" algn="bl" rotWithShape="0"/>
                </a:effectLst>
                <a:latin typeface="Arial" panose="020B0604020202020204" pitchFamily="34" charset="0"/>
                <a:cs typeface="Arial" panose="020B0604020202020204" pitchFamily="34" charset="0"/>
              </a:rPr>
              <a:t>MANAGEMENT</a:t>
            </a:r>
            <a:br>
              <a:rPr lang="en-US" sz="60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60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IN" sz="60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98A95BA-5A09-4261-8710-E827E4AB12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5403" y="1605065"/>
            <a:ext cx="9512028" cy="4530264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0B3D3BC-74F0-6CBF-A26F-38866B5C7A9D}"/>
              </a:ext>
            </a:extLst>
          </p:cNvPr>
          <p:cNvSpPr txBox="1"/>
          <p:nvPr/>
        </p:nvSpPr>
        <p:spPr>
          <a:xfrm>
            <a:off x="3118552" y="4929769"/>
            <a:ext cx="611869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ln/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Presented By</a:t>
            </a:r>
          </a:p>
          <a:p>
            <a:pPr algn="ctr"/>
            <a:r>
              <a:rPr lang="en-US" sz="2000" b="1" dirty="0">
                <a:ln/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Mayuri S. </a:t>
            </a:r>
            <a:r>
              <a:rPr lang="en-US" sz="2000" b="1" dirty="0" err="1">
                <a:ln/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Rawarkar</a:t>
            </a:r>
            <a:endParaRPr lang="en-US" sz="2000" b="1" dirty="0">
              <a:ln/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49483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2B2ED-557C-71A3-DDCB-F6371A33C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443545"/>
          </a:xfrm>
        </p:spPr>
        <p:txBody>
          <a:bodyPr>
            <a:normAutofit fontScale="90000"/>
          </a:bodyPr>
          <a:lstStyle/>
          <a:p>
            <a:r>
              <a:rPr lang="en-US" sz="6000" b="1" i="1" cap="none" spc="0" dirty="0">
                <a:ln w="0"/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3000" endA="300" endPos="35500" dir="5400000" sy="-90000" algn="bl" rotWithShape="0"/>
                </a:effectLst>
                <a:latin typeface="Arial" panose="020B0604020202020204" pitchFamily="34" charset="0"/>
                <a:cs typeface="Arial" panose="020B0604020202020204" pitchFamily="34" charset="0"/>
              </a:rPr>
              <a:t>Spring Boot Application </a:t>
            </a:r>
            <a:br>
              <a:rPr lang="en-US" sz="4400" u="sng" cap="none" spc="0" dirty="0">
                <a:ln w="0"/>
                <a:solidFill>
                  <a:schemeClr val="accent6">
                    <a:lumMod val="75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</a:b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6A6D66D-9F00-D75D-D3B3-DAFC990437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4233" y="1327356"/>
            <a:ext cx="10097728" cy="4906296"/>
          </a:xfrm>
        </p:spPr>
      </p:pic>
    </p:spTree>
    <p:extLst>
      <p:ext uri="{BB962C8B-B14F-4D97-AF65-F5344CB8AC3E}">
        <p14:creationId xmlns:p14="http://schemas.microsoft.com/office/powerpoint/2010/main" val="32893335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F9F40E-0418-8888-689C-0EDB18CDB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3"/>
            <a:ext cx="9601196" cy="600862"/>
          </a:xfrm>
        </p:spPr>
        <p:txBody>
          <a:bodyPr>
            <a:normAutofit fontScale="90000"/>
          </a:bodyPr>
          <a:lstStyle/>
          <a:p>
            <a:r>
              <a:rPr lang="en-US" sz="6000" b="1" i="1" cap="none" spc="0" dirty="0">
                <a:ln w="0"/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3000" endA="300" endPos="35500" dir="5400000" sy="-90000" algn="bl" rotWithShape="0"/>
                </a:effectLst>
                <a:latin typeface="Arial" panose="020B0604020202020204" pitchFamily="34" charset="0"/>
                <a:cs typeface="Arial" panose="020B0604020202020204" pitchFamily="34" charset="0"/>
              </a:rPr>
              <a:t>MySQL Code</a:t>
            </a:r>
            <a:br>
              <a:rPr lang="en-US" sz="4400" b="0" u="sng" cap="none" spc="0" dirty="0">
                <a:ln w="0"/>
                <a:solidFill>
                  <a:schemeClr val="accent6">
                    <a:lumMod val="75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</a:b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05C92B3-71C6-1915-03A1-45BE902A61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68" y="1278193"/>
            <a:ext cx="10400890" cy="4925961"/>
          </a:xfrm>
        </p:spPr>
      </p:pic>
    </p:spTree>
    <p:extLst>
      <p:ext uri="{BB962C8B-B14F-4D97-AF65-F5344CB8AC3E}">
        <p14:creationId xmlns:p14="http://schemas.microsoft.com/office/powerpoint/2010/main" val="31847154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575ABE-4E1F-5D17-7541-7AB72ED97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443545"/>
          </a:xfrm>
        </p:spPr>
        <p:txBody>
          <a:bodyPr>
            <a:normAutofit fontScale="90000"/>
          </a:bodyPr>
          <a:lstStyle/>
          <a:p>
            <a:r>
              <a:rPr lang="en-US" sz="6000" b="1" i="1" cap="none" spc="0" dirty="0">
                <a:ln w="0"/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3000" endA="300" endPos="35500" dir="5400000" sy="-90000" algn="bl" rotWithShape="0"/>
                </a:effectLst>
                <a:latin typeface="Arial" panose="020B0604020202020204" pitchFamily="34" charset="0"/>
                <a:cs typeface="Arial" panose="020B0604020202020204" pitchFamily="34" charset="0"/>
              </a:rPr>
              <a:t>Frontend – Angular JS </a:t>
            </a:r>
            <a:br>
              <a:rPr lang="en-US" sz="4400" b="0" i="1" u="sng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</a:rPr>
            </a:br>
            <a:endParaRPr lang="en-IN" i="1" dirty="0">
              <a:solidFill>
                <a:srgbClr val="00B050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01BF59D-8C35-A89A-E70C-1A8021EF65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4945" y="1494503"/>
            <a:ext cx="10421984" cy="4672833"/>
          </a:xfrm>
        </p:spPr>
      </p:pic>
    </p:spTree>
    <p:extLst>
      <p:ext uri="{BB962C8B-B14F-4D97-AF65-F5344CB8AC3E}">
        <p14:creationId xmlns:p14="http://schemas.microsoft.com/office/powerpoint/2010/main" val="22644275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22CC7-9A58-DCB9-7321-75F2719E0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6744" y="657667"/>
            <a:ext cx="9601196" cy="1033481"/>
          </a:xfrm>
        </p:spPr>
        <p:txBody>
          <a:bodyPr>
            <a:normAutofit/>
          </a:bodyPr>
          <a:lstStyle/>
          <a:p>
            <a:r>
              <a:rPr lang="en-US" sz="5400" b="1" i="1" dirty="0">
                <a:solidFill>
                  <a:srgbClr val="00B050"/>
                </a:solidFill>
                <a:effectLst>
                  <a:reflection blurRad="6350" stA="55000" endA="300" endPos="45500" dir="5400000" sy="-100000" algn="bl" rotWithShape="0"/>
                </a:effectLst>
                <a:latin typeface="Arial" panose="020B0604020202020204" pitchFamily="34" charset="0"/>
                <a:cs typeface="Arial" panose="020B0604020202020204" pitchFamily="34" charset="0"/>
              </a:rPr>
              <a:t>Future Scope</a:t>
            </a:r>
            <a:endParaRPr lang="en-IN" sz="5400" b="1" i="1" dirty="0">
              <a:solidFill>
                <a:srgbClr val="00B050"/>
              </a:solidFill>
              <a:effectLst>
                <a:reflection blurRad="6350" stA="55000" endA="300" endPos="45500" dir="5400000" sy="-100000" algn="bl" rotWithShape="0"/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DFD791-B56D-C789-10DC-800EA6AE4E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2556932"/>
            <a:ext cx="9601196" cy="3460410"/>
          </a:xfrm>
        </p:spPr>
        <p:txBody>
          <a:bodyPr>
            <a:normAutofit fontScale="85000" lnSpcReduction="10000"/>
          </a:bodyPr>
          <a:lstStyle/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en-US" i="0" dirty="0">
                <a:solidFill>
                  <a:srgbClr val="20212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 scope of this project is as follows:</a:t>
            </a:r>
          </a:p>
          <a:p>
            <a:pPr marL="285750" indent="-285750" algn="l">
              <a:buFont typeface="Wingdings" panose="05000000000000000000" pitchFamily="2" charset="2"/>
              <a:buChar char="§"/>
            </a:pPr>
            <a:endParaRPr lang="en-US" i="0" dirty="0">
              <a:solidFill>
                <a:srgbClr val="202124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i="0" dirty="0">
                <a:solidFill>
                  <a:srgbClr val="20212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To assist the staff in capturing the effort spent on their respective working areas.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>
              <a:solidFill>
                <a:srgbClr val="20212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i="0" dirty="0">
                <a:solidFill>
                  <a:srgbClr val="20212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To utilize resources in an efficient manner by increasing their productivity through automation.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>
              <a:solidFill>
                <a:srgbClr val="20212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i="0" dirty="0">
                <a:solidFill>
                  <a:srgbClr val="20212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 system generates types of information that can be used for various purposes.</a:t>
            </a: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158967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0B4496-2DCF-D5C4-243A-40755A6CE4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6176" y="4936435"/>
            <a:ext cx="9601196" cy="571499"/>
          </a:xfrm>
        </p:spPr>
        <p:txBody>
          <a:bodyPr>
            <a:normAutofit fontScale="90000"/>
          </a:bodyPr>
          <a:lstStyle/>
          <a:p>
            <a:endParaRPr lang="en-IN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41E78DE2-3715-C302-BDE1-0C100196B2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41290" y="1671963"/>
            <a:ext cx="4159045" cy="3139274"/>
          </a:xfrm>
          <a:prstGeom prst="rect">
            <a:avLst/>
          </a:prstGeom>
        </p:spPr>
      </p:pic>
      <p:sp>
        <p:nvSpPr>
          <p:cNvPr id="5" name="Rectangle 6">
            <a:extLst>
              <a:ext uri="{FF2B5EF4-FFF2-40B4-BE49-F238E27FC236}">
                <a16:creationId xmlns:a16="http://schemas.microsoft.com/office/drawing/2014/main" id="{753B636F-EE34-D521-2129-B5691334ED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BC4E3B-ABF4-D1AF-40D2-7939C33DF0C2}"/>
              </a:ext>
            </a:extLst>
          </p:cNvPr>
          <p:cNvSpPr txBox="1"/>
          <p:nvPr/>
        </p:nvSpPr>
        <p:spPr>
          <a:xfrm>
            <a:off x="3566339" y="514171"/>
            <a:ext cx="43093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i="1" cap="none" spc="0" dirty="0">
                <a:ln w="0"/>
                <a:solidFill>
                  <a:srgbClr val="00B050"/>
                </a:solidFill>
                <a:effectLst>
                  <a:reflection blurRad="6350" stA="55000" endA="300" endPos="45500" dir="5400000" sy="-100000" algn="bl" rotWithShape="0"/>
                </a:effectLst>
                <a:latin typeface="Arial" panose="020B0604020202020204" pitchFamily="34" charset="0"/>
                <a:cs typeface="Arial" panose="020B0604020202020204" pitchFamily="34" charset="0"/>
              </a:rPr>
              <a:t>GitHub Link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918789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72F674-F662-6374-8B08-DD810DAD61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615820"/>
            <a:ext cx="9601196" cy="1670179"/>
          </a:xfrm>
        </p:spPr>
        <p:txBody>
          <a:bodyPr>
            <a:normAutofit fontScale="90000"/>
          </a:bodyPr>
          <a:lstStyle/>
          <a:p>
            <a:r>
              <a:rPr lang="en-US" sz="6000" b="1" i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YOU.</a:t>
            </a:r>
            <a:br>
              <a:rPr lang="en-US" sz="4400" b="0" u="sng" cap="none" spc="0" dirty="0">
                <a:ln w="0"/>
                <a:solidFill>
                  <a:schemeClr val="accent2">
                    <a:lumMod val="75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</a:br>
            <a:endParaRPr lang="en-IN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F312796-7280-7C0D-B57C-689511BB1C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5402" y="1730478"/>
            <a:ext cx="9601196" cy="4511702"/>
          </a:xfrm>
        </p:spPr>
      </p:pic>
    </p:spTree>
    <p:extLst>
      <p:ext uri="{BB962C8B-B14F-4D97-AF65-F5344CB8AC3E}">
        <p14:creationId xmlns:p14="http://schemas.microsoft.com/office/powerpoint/2010/main" val="36923535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D746B-3C0F-1008-1E31-7716B26CA8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00B050"/>
                </a:solidFill>
                <a:effectLst>
                  <a:reflection blurRad="6350" stA="55000" endA="300" endPos="45500" dir="5400000" sy="-100000" algn="bl" rotWithShape="0"/>
                </a:effectLst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  <a:endParaRPr lang="en-IN" sz="5400" b="1" dirty="0">
              <a:ln w="22225">
                <a:solidFill>
                  <a:schemeClr val="accent2"/>
                </a:solidFill>
                <a:prstDash val="solid"/>
              </a:ln>
              <a:solidFill>
                <a:srgbClr val="00B050"/>
              </a:solidFill>
              <a:effectLst>
                <a:reflection blurRad="6350" stA="55000" endA="300" endPos="45500" dir="5400000" sy="-100000" algn="bl" rotWithShape="0"/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72172B-1951-1D4F-CDC7-BD63DB106D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2556932"/>
            <a:ext cx="5990302" cy="3318936"/>
          </a:xfrm>
        </p:spPr>
        <p:txBody>
          <a:bodyPr>
            <a:normAutofit fontScale="85000" lnSpcReduction="20000"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 Library management system, also known as an automated library system software that has been developed to handle basic housekeeping functions of a library.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It’s a well organized software solution for a Library.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It help to provide information on any book present in library to the user as well as staff member.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It keeps a track of book issue, returned and added to library.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A2C964-A0BD-B41C-962E-C19564D6CC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0400" y="2491656"/>
            <a:ext cx="3805084" cy="3604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4402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928DE-AF51-A4A6-DFFA-A29DBB3F0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i="1" cap="none" spc="0" dirty="0">
                <a:ln w="0"/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5000" endA="300" endPos="45500" dir="5400000" sy="-100000" algn="bl" rotWithShape="0"/>
                </a:effectLst>
                <a:latin typeface="Arial" panose="020B0604020202020204" pitchFamily="34" charset="0"/>
                <a:cs typeface="Arial" panose="020B0604020202020204" pitchFamily="34" charset="0"/>
              </a:rPr>
              <a:t>Technologies used.</a:t>
            </a:r>
            <a:endParaRPr lang="en-IN" sz="5400" b="1" i="1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3" name="Rectangle 2">
            <a:extLst>
              <a:ext uri="{FF2B5EF4-FFF2-40B4-BE49-F238E27FC236}">
                <a16:creationId xmlns:a16="http://schemas.microsoft.com/office/drawing/2014/main" id="{5E7B6CD8-808D-9070-07B9-C83C4E49B3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A609A6-896B-C4AB-F1EA-01466C178FB3}"/>
              </a:ext>
            </a:extLst>
          </p:cNvPr>
          <p:cNvSpPr txBox="1"/>
          <p:nvPr/>
        </p:nvSpPr>
        <p:spPr>
          <a:xfrm>
            <a:off x="1720645" y="2428568"/>
            <a:ext cx="6204479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Spring Boot Framework</a:t>
            </a:r>
            <a:r>
              <a:rPr lang="en-US" sz="22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200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MYSQL.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Angular.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2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Node JS.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200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Hibernate.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200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JPA.</a:t>
            </a:r>
            <a:endParaRPr lang="en-IN" sz="220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48681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Marker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09C6696-8A44-2B7F-0389-F9DF61AFC8CE}"/>
              </a:ext>
            </a:extLst>
          </p:cNvPr>
          <p:cNvSpPr txBox="1"/>
          <p:nvPr/>
        </p:nvSpPr>
        <p:spPr>
          <a:xfrm>
            <a:off x="455061" y="575568"/>
            <a:ext cx="10933471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sz="4400" b="1" i="1" dirty="0">
                <a:ln w="0"/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  <a:reflection blurRad="6350" stA="55000" endA="300" endPos="45500" dir="5400000" sy="-100000" algn="bl" rotWithShape="0"/>
                </a:effectLst>
                <a:latin typeface="Arial" panose="020B0604020202020204" pitchFamily="34" charset="0"/>
                <a:cs typeface="Arial" panose="020B0604020202020204" pitchFamily="34" charset="0"/>
              </a:rPr>
              <a:t>The Architecture of Angular, Spring </a:t>
            </a:r>
          </a:p>
          <a:p>
            <a:pPr algn="ctr"/>
            <a:r>
              <a:rPr lang="en-US" sz="4400" b="1" i="1" dirty="0">
                <a:ln w="0"/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  <a:reflection blurRad="6350" stA="55000" endA="300" endPos="45500" dir="5400000" sy="-100000" algn="bl" rotWithShape="0"/>
                </a:effectLst>
                <a:latin typeface="Arial" panose="020B0604020202020204" pitchFamily="34" charset="0"/>
                <a:cs typeface="Arial" panose="020B0604020202020204" pitchFamily="34" charset="0"/>
              </a:rPr>
              <a:t>&amp; database(MySQL)</a:t>
            </a:r>
          </a:p>
          <a:p>
            <a:endParaRPr lang="en-IN" sz="5400" dirty="0"/>
          </a:p>
        </p:txBody>
      </p:sp>
      <p:sp>
        <p:nvSpPr>
          <p:cNvPr id="36" name="Arrow: Left 35">
            <a:extLst>
              <a:ext uri="{FF2B5EF4-FFF2-40B4-BE49-F238E27FC236}">
                <a16:creationId xmlns:a16="http://schemas.microsoft.com/office/drawing/2014/main" id="{2EFC2D62-4B79-F476-7D81-539630661A7A}"/>
              </a:ext>
            </a:extLst>
          </p:cNvPr>
          <p:cNvSpPr/>
          <p:nvPr/>
        </p:nvSpPr>
        <p:spPr>
          <a:xfrm>
            <a:off x="5526858" y="4986700"/>
            <a:ext cx="394940" cy="126074"/>
          </a:xfrm>
          <a:prstGeom prst="leftArrow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EA89611A-E279-1F3D-FCBA-FCA759EA0F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4761" y="2056687"/>
            <a:ext cx="9134073" cy="3516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2230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1F88181-D9B6-04CA-5184-FB10CC9B15EE}"/>
              </a:ext>
            </a:extLst>
          </p:cNvPr>
          <p:cNvSpPr txBox="1"/>
          <p:nvPr/>
        </p:nvSpPr>
        <p:spPr>
          <a:xfrm>
            <a:off x="875071" y="717443"/>
            <a:ext cx="1055984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5400" b="1" i="1" cap="none" spc="0" dirty="0">
                <a:ln/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5000" endA="300" endPos="45500" dir="5400000" sy="-100000" algn="bl" rotWithShape="0"/>
                </a:effectLst>
                <a:latin typeface="Arial" panose="020B0604020202020204" pitchFamily="34" charset="0"/>
                <a:cs typeface="Arial" panose="020B0604020202020204" pitchFamily="34" charset="0"/>
              </a:rPr>
              <a:t>The Architecture of the Project</a:t>
            </a:r>
            <a:endParaRPr lang="en-US" sz="5400" b="1" i="1" cap="none" spc="0" dirty="0">
              <a:ln w="0"/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55000" endA="300" endPos="45500" dir="5400000" sy="-100000" algn="bl" rotWithShape="0"/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B8B2FC7-5262-F485-E7D2-7CD406CE085B}"/>
              </a:ext>
            </a:extLst>
          </p:cNvPr>
          <p:cNvSpPr/>
          <p:nvPr/>
        </p:nvSpPr>
        <p:spPr>
          <a:xfrm>
            <a:off x="1347019" y="4413586"/>
            <a:ext cx="1537585" cy="1643085"/>
          </a:xfrm>
          <a:prstGeom prst="ellipse">
            <a:avLst/>
          </a:prstGeom>
          <a:blipFill>
            <a:blip r:embed="rId2"/>
            <a:srcRect/>
            <a:stretch>
              <a:fillRect l="-32000" r="-32000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2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4579BAE-3DC0-B1EE-124C-0C37A4425F1B}"/>
              </a:ext>
            </a:extLst>
          </p:cNvPr>
          <p:cNvSpPr/>
          <p:nvPr/>
        </p:nvSpPr>
        <p:spPr>
          <a:xfrm>
            <a:off x="3264482" y="3518674"/>
            <a:ext cx="1523827" cy="1495777"/>
          </a:xfrm>
          <a:prstGeom prst="ellipse">
            <a:avLst/>
          </a:prstGeom>
          <a:blipFill>
            <a:blip r:embed="rId3"/>
            <a:srcRect/>
            <a:stretch>
              <a:fillRect l="-39000" r="-39000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2">
              <a:tint val="50000"/>
              <a:hueOff val="2074173"/>
              <a:satOff val="725"/>
              <a:lumOff val="295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IN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0F46454-3193-2669-8869-A12FD4AC3C77}"/>
              </a:ext>
            </a:extLst>
          </p:cNvPr>
          <p:cNvSpPr/>
          <p:nvPr/>
        </p:nvSpPr>
        <p:spPr>
          <a:xfrm>
            <a:off x="1501295" y="1939500"/>
            <a:ext cx="1537585" cy="1579174"/>
          </a:xfrm>
          <a:prstGeom prst="ellipse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45000" r="-45000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2">
              <a:tint val="50000"/>
              <a:hueOff val="4148345"/>
              <a:satOff val="1451"/>
              <a:lumOff val="59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6" name="Arrow: Bent-Up 15">
            <a:extLst>
              <a:ext uri="{FF2B5EF4-FFF2-40B4-BE49-F238E27FC236}">
                <a16:creationId xmlns:a16="http://schemas.microsoft.com/office/drawing/2014/main" id="{9C90D29D-4E5B-E251-EBC5-91E78B6B880B}"/>
              </a:ext>
            </a:extLst>
          </p:cNvPr>
          <p:cNvSpPr/>
          <p:nvPr/>
        </p:nvSpPr>
        <p:spPr>
          <a:xfrm>
            <a:off x="2884605" y="4847303"/>
            <a:ext cx="844616" cy="458978"/>
          </a:xfrm>
          <a:prstGeom prst="bentUpArrow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Arrow: Left 16">
            <a:extLst>
              <a:ext uri="{FF2B5EF4-FFF2-40B4-BE49-F238E27FC236}">
                <a16:creationId xmlns:a16="http://schemas.microsoft.com/office/drawing/2014/main" id="{52368D41-6B56-2BED-AC0E-C4E7BD05EC28}"/>
              </a:ext>
            </a:extLst>
          </p:cNvPr>
          <p:cNvSpPr/>
          <p:nvPr/>
        </p:nvSpPr>
        <p:spPr>
          <a:xfrm>
            <a:off x="3038880" y="2623762"/>
            <a:ext cx="968916" cy="227593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Flowchart: Process 17">
            <a:extLst>
              <a:ext uri="{FF2B5EF4-FFF2-40B4-BE49-F238E27FC236}">
                <a16:creationId xmlns:a16="http://schemas.microsoft.com/office/drawing/2014/main" id="{D149E69D-9B9B-8624-11C1-842B4578A697}"/>
              </a:ext>
            </a:extLst>
          </p:cNvPr>
          <p:cNvSpPr/>
          <p:nvPr/>
        </p:nvSpPr>
        <p:spPr>
          <a:xfrm>
            <a:off x="3883496" y="2811869"/>
            <a:ext cx="124300" cy="746291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59CD6E6-B57F-6060-E586-6146B977DA4F}"/>
              </a:ext>
            </a:extLst>
          </p:cNvPr>
          <p:cNvSpPr/>
          <p:nvPr/>
        </p:nvSpPr>
        <p:spPr>
          <a:xfrm>
            <a:off x="8963403" y="1939500"/>
            <a:ext cx="1273279" cy="1119291"/>
          </a:xfrm>
          <a:prstGeom prst="ellipse">
            <a:avLst/>
          </a:prstGeom>
          <a:blipFill rotWithShape="1">
            <a:blip r:embed="rId5"/>
            <a:srcRect/>
            <a:stretch>
              <a:fillRect l="-45000" r="-45000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tint val="50000"/>
              <a:hueOff val="853330"/>
              <a:satOff val="33212"/>
              <a:lumOff val="4092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97D4DB3-22A2-9065-7235-F1D1E824D31C}"/>
              </a:ext>
            </a:extLst>
          </p:cNvPr>
          <p:cNvSpPr/>
          <p:nvPr/>
        </p:nvSpPr>
        <p:spPr>
          <a:xfrm>
            <a:off x="6819825" y="5076792"/>
            <a:ext cx="1273279" cy="1119291"/>
          </a:xfrm>
          <a:prstGeom prst="ellipse">
            <a:avLst/>
          </a:prstGeom>
          <a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D86CAA7C-9540-A3DC-9C6F-3557E9A1023C}"/>
              </a:ext>
            </a:extLst>
          </p:cNvPr>
          <p:cNvSpPr/>
          <p:nvPr/>
        </p:nvSpPr>
        <p:spPr>
          <a:xfrm>
            <a:off x="7997240" y="3300469"/>
            <a:ext cx="1273279" cy="1242034"/>
          </a:xfrm>
          <a:prstGeom prst="ellipse">
            <a:avLst/>
          </a:prstGeom>
          <a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tint val="50000"/>
              <a:hueOff val="426665"/>
              <a:satOff val="16606"/>
              <a:lumOff val="2046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7" name="Arrow: Bent-Up 26">
            <a:extLst>
              <a:ext uri="{FF2B5EF4-FFF2-40B4-BE49-F238E27FC236}">
                <a16:creationId xmlns:a16="http://schemas.microsoft.com/office/drawing/2014/main" id="{98758848-B7D8-EA22-6BC6-216EFD5A403B}"/>
              </a:ext>
            </a:extLst>
          </p:cNvPr>
          <p:cNvSpPr/>
          <p:nvPr/>
        </p:nvSpPr>
        <p:spPr>
          <a:xfrm>
            <a:off x="8093104" y="4542503"/>
            <a:ext cx="490457" cy="997425"/>
          </a:xfrm>
          <a:prstGeom prst="bentUpArrow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9FEBD5C2-19AB-5BCE-D2CA-DE372C89BE79}"/>
              </a:ext>
            </a:extLst>
          </p:cNvPr>
          <p:cNvSpPr/>
          <p:nvPr/>
        </p:nvSpPr>
        <p:spPr>
          <a:xfrm>
            <a:off x="8338332" y="2538587"/>
            <a:ext cx="694892" cy="2275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0" name="Flowchart: Process 29">
            <a:extLst>
              <a:ext uri="{FF2B5EF4-FFF2-40B4-BE49-F238E27FC236}">
                <a16:creationId xmlns:a16="http://schemas.microsoft.com/office/drawing/2014/main" id="{5268CFB3-A358-AC82-A292-F4A49385F97A}"/>
              </a:ext>
            </a:extLst>
          </p:cNvPr>
          <p:cNvSpPr/>
          <p:nvPr/>
        </p:nvSpPr>
        <p:spPr>
          <a:xfrm>
            <a:off x="8338332" y="2713307"/>
            <a:ext cx="156739" cy="699913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612560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F7AA717-D29D-F906-8E51-532152BD3573}"/>
              </a:ext>
            </a:extLst>
          </p:cNvPr>
          <p:cNvSpPr txBox="1"/>
          <p:nvPr/>
        </p:nvSpPr>
        <p:spPr>
          <a:xfrm>
            <a:off x="2937474" y="499654"/>
            <a:ext cx="85927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i="1" cap="none" spc="0" dirty="0">
                <a:ln w="0"/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5000" endA="300" endPos="45500" dir="5400000" sy="-100000" algn="bl" rotWithShape="0"/>
                </a:effectLst>
                <a:latin typeface="Arial" panose="020B0604020202020204" pitchFamily="34" charset="0"/>
                <a:cs typeface="Arial" panose="020B0604020202020204" pitchFamily="34" charset="0"/>
              </a:rPr>
              <a:t>CRUD Operation</a:t>
            </a:r>
            <a:endParaRPr lang="en-IN" sz="48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7" name="Hexagon 6">
            <a:extLst>
              <a:ext uri="{FF2B5EF4-FFF2-40B4-BE49-F238E27FC236}">
                <a16:creationId xmlns:a16="http://schemas.microsoft.com/office/drawing/2014/main" id="{03F9EC4F-5899-0F66-DC7C-959037D34C85}"/>
              </a:ext>
            </a:extLst>
          </p:cNvPr>
          <p:cNvSpPr/>
          <p:nvPr/>
        </p:nvSpPr>
        <p:spPr>
          <a:xfrm>
            <a:off x="1909480" y="3945024"/>
            <a:ext cx="2055988" cy="1713374"/>
          </a:xfrm>
          <a:prstGeom prst="hexagon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View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Record</a:t>
            </a:r>
            <a:endParaRPr lang="en-IN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Hexagon 18">
            <a:extLst>
              <a:ext uri="{FF2B5EF4-FFF2-40B4-BE49-F238E27FC236}">
                <a16:creationId xmlns:a16="http://schemas.microsoft.com/office/drawing/2014/main" id="{B718623C-48DE-76B9-CD43-73D7F363D5DB}"/>
              </a:ext>
            </a:extLst>
          </p:cNvPr>
          <p:cNvSpPr/>
          <p:nvPr/>
        </p:nvSpPr>
        <p:spPr>
          <a:xfrm>
            <a:off x="3581662" y="3088337"/>
            <a:ext cx="2081719" cy="1713374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Insert Record</a:t>
            </a:r>
            <a:endParaRPr lang="en-IN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id="{E819A332-EE93-1F49-B6F7-432F7087B891}"/>
              </a:ext>
            </a:extLst>
          </p:cNvPr>
          <p:cNvSpPr/>
          <p:nvPr/>
        </p:nvSpPr>
        <p:spPr>
          <a:xfrm>
            <a:off x="5266744" y="2231650"/>
            <a:ext cx="2081719" cy="1713374"/>
          </a:xfrm>
          <a:prstGeom prst="hexagon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highlight>
                  <a:srgbClr val="FF00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Delete Record</a:t>
            </a:r>
            <a:endParaRPr lang="en-IN" sz="2000" b="1" dirty="0">
              <a:solidFill>
                <a:schemeClr val="tx1"/>
              </a:solidFill>
              <a:highlight>
                <a:srgbClr val="FF000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Hexagon 20">
            <a:extLst>
              <a:ext uri="{FF2B5EF4-FFF2-40B4-BE49-F238E27FC236}">
                <a16:creationId xmlns:a16="http://schemas.microsoft.com/office/drawing/2014/main" id="{608E0A1E-4FE7-F897-87F4-DD02C7BBA4F8}"/>
              </a:ext>
            </a:extLst>
          </p:cNvPr>
          <p:cNvSpPr/>
          <p:nvPr/>
        </p:nvSpPr>
        <p:spPr>
          <a:xfrm>
            <a:off x="6984251" y="1374963"/>
            <a:ext cx="1996994" cy="1713374"/>
          </a:xfrm>
          <a:prstGeom prst="hexagon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FF0000"/>
                </a:solidFill>
                <a:highlight>
                  <a:srgbClr val="C0C0C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Update Record</a:t>
            </a:r>
            <a:endParaRPr lang="en-IN" sz="2000" b="1" dirty="0">
              <a:solidFill>
                <a:srgbClr val="FF0000"/>
              </a:solidFill>
              <a:highlight>
                <a:srgbClr val="C0C0C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21827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F39FF5-AB9F-1311-AC55-F9A830B666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364887"/>
          </a:xfrm>
        </p:spPr>
        <p:txBody>
          <a:bodyPr>
            <a:normAutofit fontScale="90000"/>
          </a:bodyPr>
          <a:lstStyle/>
          <a:p>
            <a:r>
              <a:rPr lang="en-US" sz="6000" b="1" i="1" cap="none" spc="0" dirty="0">
                <a:ln w="0"/>
                <a:solidFill>
                  <a:srgbClr val="00B050"/>
                </a:solidFill>
                <a:effectLst>
                  <a:reflection blurRad="6350" stA="55000" endA="300" endPos="45500" dir="5400000" sy="-100000" algn="bl" rotWithShape="0"/>
                </a:effectLst>
                <a:latin typeface="Arial" panose="020B0604020202020204" pitchFamily="34" charset="0"/>
                <a:cs typeface="Arial" panose="020B0604020202020204" pitchFamily="34" charset="0"/>
              </a:rPr>
              <a:t>Service Page </a:t>
            </a:r>
            <a:br>
              <a:rPr lang="en-US" sz="4400" u="sng" cap="none" spc="0" dirty="0">
                <a:ln w="0"/>
                <a:solidFill>
                  <a:schemeClr val="accent6">
                    <a:lumMod val="75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</a:br>
            <a:endParaRPr lang="en-IN" dirty="0"/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2F257662-1D73-54F0-977B-DD5E29AC8A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3B30EF7-E8FC-5154-6079-A72DD4F37F84}"/>
              </a:ext>
            </a:extLst>
          </p:cNvPr>
          <p:cNvSpPr txBox="1"/>
          <p:nvPr/>
        </p:nvSpPr>
        <p:spPr>
          <a:xfrm>
            <a:off x="1564746" y="1547744"/>
            <a:ext cx="4212076" cy="3318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CB760154-2923-325E-313C-7792982243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861" y="1551823"/>
            <a:ext cx="10239549" cy="4650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4015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B7FD32-7F4E-701A-E609-034EC1B395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720067"/>
            <a:ext cx="9601196" cy="728681"/>
          </a:xfrm>
        </p:spPr>
        <p:txBody>
          <a:bodyPr>
            <a:noAutofit/>
          </a:bodyPr>
          <a:lstStyle/>
          <a:p>
            <a:r>
              <a:rPr lang="en-US" sz="5400" b="1" i="1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Arial" panose="020B0604020202020204" pitchFamily="34" charset="0"/>
                <a:cs typeface="Arial" panose="020B0604020202020204" pitchFamily="34" charset="0"/>
              </a:rPr>
              <a:t>ADD &amp; Delete Record</a:t>
            </a:r>
            <a:endParaRPr lang="en-IN" sz="54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604C82-F4DF-65FF-7384-8DFF413B32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5400" y="2290916"/>
            <a:ext cx="4718304" cy="943879"/>
          </a:xfrm>
        </p:spPr>
        <p:txBody>
          <a:bodyPr>
            <a:normAutofit fontScale="25000" lnSpcReduction="20000"/>
          </a:bodyPr>
          <a:lstStyle/>
          <a:p>
            <a:endParaRPr lang="en-US" sz="4400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40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4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Add </a:t>
            </a:r>
          </a:p>
          <a:p>
            <a:endParaRPr lang="en-IN" sz="4400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AC752EF-F3DC-A527-3F02-B59F0B5E83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23062" y="2507227"/>
            <a:ext cx="4946513" cy="3726426"/>
          </a:xfrm>
        </p:spPr>
        <p:txBody>
          <a:bodyPr/>
          <a:lstStyle/>
          <a:p>
            <a:pPr lvl="1"/>
            <a:endParaRPr lang="en-I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9FAB8D-09C3-33FC-9563-85C59E8F10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 fontScale="25000" lnSpcReduction="20000"/>
          </a:bodyPr>
          <a:lstStyle/>
          <a:p>
            <a:r>
              <a:rPr lang="en-US" sz="4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Delete </a:t>
            </a:r>
          </a:p>
          <a:p>
            <a:endParaRPr lang="en-IN" sz="4400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2B46E11-D8CD-1FDD-A70A-697657CAB257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6723939" y="3243263"/>
            <a:ext cx="3630448" cy="2632075"/>
          </a:xfr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785A60D-174A-9ACB-0811-4296DA98C0BB}"/>
              </a:ext>
            </a:extLst>
          </p:cNvPr>
          <p:cNvSpPr txBox="1"/>
          <p:nvPr/>
        </p:nvSpPr>
        <p:spPr>
          <a:xfrm>
            <a:off x="904672" y="3579779"/>
            <a:ext cx="2607013" cy="19163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pic>
        <p:nvPicPr>
          <p:cNvPr id="17" name="Content Placeholder 4">
            <a:extLst>
              <a:ext uri="{FF2B5EF4-FFF2-40B4-BE49-F238E27FC236}">
                <a16:creationId xmlns:a16="http://schemas.microsoft.com/office/drawing/2014/main" id="{9DE84B9D-ED11-2BF2-52AB-9B5693EFBC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836" y="2428005"/>
            <a:ext cx="2128292" cy="3805648"/>
          </a:xfrm>
          <a:prstGeom prst="rect">
            <a:avLst/>
          </a:prstGeom>
        </p:spPr>
      </p:pic>
      <p:pic>
        <p:nvPicPr>
          <p:cNvPr id="24" name="Content Placeholder 18">
            <a:extLst>
              <a:ext uri="{FF2B5EF4-FFF2-40B4-BE49-F238E27FC236}">
                <a16:creationId xmlns:a16="http://schemas.microsoft.com/office/drawing/2014/main" id="{BD9BF35F-C1DF-A56C-E18C-44293F7BE3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4052" y="2428003"/>
            <a:ext cx="2194585" cy="3805647"/>
          </a:xfrm>
          <a:prstGeom prst="rect">
            <a:avLst/>
          </a:prstGeom>
        </p:spPr>
      </p:pic>
      <p:sp>
        <p:nvSpPr>
          <p:cNvPr id="4" name="Multiplication Sign 3">
            <a:extLst>
              <a:ext uri="{FF2B5EF4-FFF2-40B4-BE49-F238E27FC236}">
                <a16:creationId xmlns:a16="http://schemas.microsoft.com/office/drawing/2014/main" id="{97AE2C40-7442-38F6-CDEE-704B9B452024}"/>
              </a:ext>
            </a:extLst>
          </p:cNvPr>
          <p:cNvSpPr/>
          <p:nvPr/>
        </p:nvSpPr>
        <p:spPr>
          <a:xfrm>
            <a:off x="6646794" y="4269847"/>
            <a:ext cx="1478478" cy="2019392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4473238-F54E-F7DD-A955-8C57887A6D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1356" y="2428005"/>
            <a:ext cx="2818220" cy="3805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1932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2C53C8-BD88-E91D-491E-282890B1C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629266"/>
            <a:ext cx="9601196" cy="865237"/>
          </a:xfrm>
        </p:spPr>
        <p:txBody>
          <a:bodyPr>
            <a:normAutofit fontScale="90000"/>
          </a:bodyPr>
          <a:lstStyle/>
          <a:p>
            <a:r>
              <a:rPr lang="en-US" sz="5400" b="1" i="1" cap="none" spc="0" dirty="0">
                <a:ln w="0"/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3000" endA="300" endPos="35500" dir="5400000" sy="-90000" algn="bl" rotWithShape="0"/>
                </a:effectLst>
                <a:latin typeface="Arial" panose="020B0604020202020204" pitchFamily="34" charset="0"/>
                <a:cs typeface="Arial" panose="020B0604020202020204" pitchFamily="34" charset="0"/>
              </a:rPr>
              <a:t>Update &amp; View Record</a:t>
            </a:r>
            <a:endParaRPr lang="en-IN" sz="5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F92EFB-0BA4-8D14-F6BF-6B405988E8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4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Update</a:t>
            </a:r>
          </a:p>
          <a:p>
            <a:endParaRPr lang="en-IN" sz="44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8EB21D26-416A-E4BE-7709-63CC6FD1F5D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363174" y="3243263"/>
            <a:ext cx="4582502" cy="2632075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43E3CED-B457-FF62-137B-5F36F4F22A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sz="4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View</a:t>
            </a:r>
          </a:p>
          <a:p>
            <a:endParaRPr lang="en-IN" sz="44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6AF88D02-7DB5-FA52-9089-DEB3CAEF3D66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846416" y="3243263"/>
            <a:ext cx="3385494" cy="2632075"/>
          </a:xfrm>
        </p:spPr>
      </p:pic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22FCDA73-5C3D-A9D7-5C08-EBBFDDEE74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582" y="2517865"/>
            <a:ext cx="2290916" cy="361746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8F3533C-1348-B70C-6B80-E01308027C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0668" y="2408904"/>
            <a:ext cx="2343900" cy="372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84599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894</TotalTime>
  <Words>218</Words>
  <Application>Microsoft Office PowerPoint</Application>
  <PresentationFormat>Widescreen</PresentationFormat>
  <Paragraphs>52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Garamond</vt:lpstr>
      <vt:lpstr>Wingdings</vt:lpstr>
      <vt:lpstr>Organic</vt:lpstr>
      <vt:lpstr> LIBRARY MANAGEMENT  </vt:lpstr>
      <vt:lpstr>INTRODUCTION</vt:lpstr>
      <vt:lpstr>Technologies used.</vt:lpstr>
      <vt:lpstr>PowerPoint Presentation</vt:lpstr>
      <vt:lpstr>PowerPoint Presentation</vt:lpstr>
      <vt:lpstr>PowerPoint Presentation</vt:lpstr>
      <vt:lpstr>Service Page  </vt:lpstr>
      <vt:lpstr>ADD &amp; Delete Record</vt:lpstr>
      <vt:lpstr>Update &amp; View Record</vt:lpstr>
      <vt:lpstr>Spring Boot Application  </vt:lpstr>
      <vt:lpstr>MySQL Code </vt:lpstr>
      <vt:lpstr>Frontend – Angular JS  </vt:lpstr>
      <vt:lpstr>Future Scope</vt:lpstr>
      <vt:lpstr>PowerPoint Presentation</vt:lpstr>
      <vt:lpstr>THANK YOU.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    LIBRARY MANAGMENT</dc:title>
  <dc:creator>dhirajingle27292@outlook.com</dc:creator>
  <cp:lastModifiedBy>dhirajingle27292@outlook.com</cp:lastModifiedBy>
  <cp:revision>6</cp:revision>
  <dcterms:created xsi:type="dcterms:W3CDTF">2022-07-05T15:28:24Z</dcterms:created>
  <dcterms:modified xsi:type="dcterms:W3CDTF">2022-07-13T12:39:14Z</dcterms:modified>
</cp:coreProperties>
</file>